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89" r:id="rId4"/>
    <p:sldId id="292" r:id="rId5"/>
    <p:sldId id="294" r:id="rId6"/>
    <p:sldId id="296" r:id="rId7"/>
    <p:sldId id="297" r:id="rId8"/>
    <p:sldId id="298" r:id="rId9"/>
    <p:sldId id="309" r:id="rId10"/>
    <p:sldId id="310" r:id="rId11"/>
    <p:sldId id="301" r:id="rId12"/>
    <p:sldId id="302" r:id="rId13"/>
    <p:sldId id="303" r:id="rId14"/>
    <p:sldId id="305" r:id="rId15"/>
    <p:sldId id="306" r:id="rId16"/>
    <p:sldId id="307" r:id="rId17"/>
    <p:sldId id="266" r:id="rId18"/>
  </p:sldIdLst>
  <p:sldSz cx="12192000" cy="6858000"/>
  <p:notesSz cx="6858000" cy="9144000"/>
  <p:embeddedFontLst>
    <p:embeddedFont>
      <p:font typeface="Fira Sans Extra Condensed Medium" panose="020B0604020202020204" charset="0"/>
      <p:regular r:id="rId20"/>
      <p:bold r:id="rId21"/>
      <p:italic r:id="rId22"/>
      <p:boldItalic r:id="rId23"/>
    </p:embeddedFont>
    <p:embeddedFont>
      <p:font typeface="Montserrat" panose="00000500000000000000" pitchFamily="2" charset="0"/>
      <p:regular r:id="rId24"/>
      <p:bold r:id="rId25"/>
      <p:italic r:id="rId26"/>
      <p:boldItalic r:id="rId27"/>
    </p:embeddedFont>
    <p:embeddedFont>
      <p:font typeface="Montserrat Medium" panose="00000600000000000000" pitchFamily="2" charset="0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  <p:embeddedFont>
      <p:font typeface="Verdana" panose="020B060403050404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2" roundtripDataSignature="AMtx7mgzBJLxcvjvx6joxQV1xTs+4JFv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F94F68-F9F7-4A45-B26D-1519EEDAB285}" v="35" dt="2024-09-13T08:52:44.831"/>
  </p1510:revLst>
</p1510:revInfo>
</file>

<file path=ppt/tableStyles.xml><?xml version="1.0" encoding="utf-8"?>
<a:tblStyleLst xmlns:a="http://schemas.openxmlformats.org/drawingml/2006/main" def="{487C13AC-C4EB-4B75-A16E-F28B5C2F6171}">
  <a:tblStyle styleId="{487C13AC-C4EB-4B75-A16E-F28B5C2F61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customschemas.google.com/relationships/presentationmetadata" Target="metadata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tableStyles" Target="tableStyles.xml"/><Relationship Id="rId20" Type="http://schemas.openxmlformats.org/officeDocument/2006/relationships/font" Target="fonts/font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ndu kv" userId="f3899ddc7629d68d" providerId="LiveId" clId="{D1F94F68-F9F7-4A45-B26D-1519EEDAB285}"/>
    <pc:docChg chg="undo redo custSel addSld delSld modSld sldOrd">
      <pc:chgData name="chandu kv" userId="f3899ddc7629d68d" providerId="LiveId" clId="{D1F94F68-F9F7-4A45-B26D-1519EEDAB285}" dt="2024-09-13T08:52:44.831" v="1561"/>
      <pc:docMkLst>
        <pc:docMk/>
      </pc:docMkLst>
      <pc:sldChg chg="modSp mod">
        <pc:chgData name="chandu kv" userId="f3899ddc7629d68d" providerId="LiveId" clId="{D1F94F68-F9F7-4A45-B26D-1519EEDAB285}" dt="2024-09-02T07:56:10.236" v="319" actId="255"/>
        <pc:sldMkLst>
          <pc:docMk/>
          <pc:sldMk cId="0" sldId="256"/>
        </pc:sldMkLst>
        <pc:spChg chg="mod">
          <ac:chgData name="chandu kv" userId="f3899ddc7629d68d" providerId="LiveId" clId="{D1F94F68-F9F7-4A45-B26D-1519EEDAB285}" dt="2024-08-30T08:45:52.907" v="126" actId="123"/>
          <ac:spMkLst>
            <pc:docMk/>
            <pc:sldMk cId="0" sldId="256"/>
            <ac:spMk id="2" creationId="{9D6E9948-A142-7B28-3C91-30F0929BCAEC}"/>
          </ac:spMkLst>
        </pc:spChg>
        <pc:spChg chg="mod">
          <ac:chgData name="chandu kv" userId="f3899ddc7629d68d" providerId="LiveId" clId="{D1F94F68-F9F7-4A45-B26D-1519EEDAB285}" dt="2024-08-30T08:46:12.337" v="167" actId="20577"/>
          <ac:spMkLst>
            <pc:docMk/>
            <pc:sldMk cId="0" sldId="256"/>
            <ac:spMk id="3" creationId="{17A4430A-651A-8136-68E4-294987EE07F8}"/>
          </ac:spMkLst>
        </pc:spChg>
        <pc:spChg chg="mod">
          <ac:chgData name="chandu kv" userId="f3899ddc7629d68d" providerId="LiveId" clId="{D1F94F68-F9F7-4A45-B26D-1519EEDAB285}" dt="2024-08-30T08:44:28.491" v="4" actId="20577"/>
          <ac:spMkLst>
            <pc:docMk/>
            <pc:sldMk cId="0" sldId="256"/>
            <ac:spMk id="90" creationId="{00000000-0000-0000-0000-000000000000}"/>
          </ac:spMkLst>
        </pc:spChg>
        <pc:spChg chg="mod">
          <ac:chgData name="chandu kv" userId="f3899ddc7629d68d" providerId="LiveId" clId="{D1F94F68-F9F7-4A45-B26D-1519EEDAB285}" dt="2024-09-02T07:56:10.236" v="319" actId="255"/>
          <ac:spMkLst>
            <pc:docMk/>
            <pc:sldMk cId="0" sldId="256"/>
            <ac:spMk id="106" creationId="{00000000-0000-0000-0000-000000000000}"/>
          </ac:spMkLst>
        </pc:spChg>
        <pc:picChg chg="mod">
          <ac:chgData name="chandu kv" userId="f3899ddc7629d68d" providerId="LiveId" clId="{D1F94F68-F9F7-4A45-B26D-1519EEDAB285}" dt="2024-08-30T08:44:40.155" v="5" actId="1076"/>
          <ac:picMkLst>
            <pc:docMk/>
            <pc:sldMk cId="0" sldId="256"/>
            <ac:picMk id="87" creationId="{00000000-0000-0000-0000-000000000000}"/>
          </ac:picMkLst>
        </pc:picChg>
      </pc:sldChg>
      <pc:sldChg chg="delSp modSp mod">
        <pc:chgData name="chandu kv" userId="f3899ddc7629d68d" providerId="LiveId" clId="{D1F94F68-F9F7-4A45-B26D-1519EEDAB285}" dt="2024-08-30T08:49:02.060" v="279" actId="20577"/>
        <pc:sldMkLst>
          <pc:docMk/>
          <pc:sldMk cId="0" sldId="257"/>
        </pc:sldMkLst>
        <pc:spChg chg="mod">
          <ac:chgData name="chandu kv" userId="f3899ddc7629d68d" providerId="LiveId" clId="{D1F94F68-F9F7-4A45-B26D-1519EEDAB285}" dt="2024-08-30T08:48:52.001" v="277" actId="20577"/>
          <ac:spMkLst>
            <pc:docMk/>
            <pc:sldMk cId="0" sldId="257"/>
            <ac:spMk id="4" creationId="{3AD7F3A5-9B93-6163-9D85-A08E588D2811}"/>
          </ac:spMkLst>
        </pc:spChg>
        <pc:spChg chg="mod">
          <ac:chgData name="chandu kv" userId="f3899ddc7629d68d" providerId="LiveId" clId="{D1F94F68-F9F7-4A45-B26D-1519EEDAB285}" dt="2024-08-30T08:46:46.607" v="183" actId="255"/>
          <ac:spMkLst>
            <pc:docMk/>
            <pc:sldMk cId="0" sldId="257"/>
            <ac:spMk id="13" creationId="{062AA0B2-B833-6559-2A32-970A49C4976B}"/>
          </ac:spMkLst>
        </pc:spChg>
        <pc:spChg chg="mod">
          <ac:chgData name="chandu kv" userId="f3899ddc7629d68d" providerId="LiveId" clId="{D1F94F68-F9F7-4A45-B26D-1519EEDAB285}" dt="2024-08-30T08:46:57.889" v="203" actId="20577"/>
          <ac:spMkLst>
            <pc:docMk/>
            <pc:sldMk cId="0" sldId="257"/>
            <ac:spMk id="14" creationId="{24798C12-632D-B1A2-C441-76E8952EACEA}"/>
          </ac:spMkLst>
        </pc:spChg>
        <pc:spChg chg="mod">
          <ac:chgData name="chandu kv" userId="f3899ddc7629d68d" providerId="LiveId" clId="{D1F94F68-F9F7-4A45-B26D-1519EEDAB285}" dt="2024-08-30T08:48:59.351" v="278" actId="20577"/>
          <ac:spMkLst>
            <pc:docMk/>
            <pc:sldMk cId="0" sldId="257"/>
            <ac:spMk id="18" creationId="{6CA962F3-D447-C626-9C8B-C981ADBCA2B9}"/>
          </ac:spMkLst>
        </pc:spChg>
        <pc:spChg chg="mod">
          <ac:chgData name="chandu kv" userId="f3899ddc7629d68d" providerId="LiveId" clId="{D1F94F68-F9F7-4A45-B26D-1519EEDAB285}" dt="2024-08-30T08:47:19.016" v="221" actId="255"/>
          <ac:spMkLst>
            <pc:docMk/>
            <pc:sldMk cId="0" sldId="257"/>
            <ac:spMk id="20" creationId="{BB107C69-9B8B-7B95-CD41-FC6D1BDA3C8A}"/>
          </ac:spMkLst>
        </pc:spChg>
        <pc:spChg chg="mod">
          <ac:chgData name="chandu kv" userId="f3899ddc7629d68d" providerId="LiveId" clId="{D1F94F68-F9F7-4A45-B26D-1519EEDAB285}" dt="2024-08-30T08:47:39.380" v="241" actId="20577"/>
          <ac:spMkLst>
            <pc:docMk/>
            <pc:sldMk cId="0" sldId="257"/>
            <ac:spMk id="21" creationId="{DE56DF2B-5335-AE58-398A-10B30B744F1E}"/>
          </ac:spMkLst>
        </pc:spChg>
        <pc:spChg chg="mod">
          <ac:chgData name="chandu kv" userId="f3899ddc7629d68d" providerId="LiveId" clId="{D1F94F68-F9F7-4A45-B26D-1519EEDAB285}" dt="2024-08-30T08:49:02.060" v="279" actId="20577"/>
          <ac:spMkLst>
            <pc:docMk/>
            <pc:sldMk cId="0" sldId="257"/>
            <ac:spMk id="23" creationId="{71E47BAB-A39F-C1CD-E15C-652105F1F1DE}"/>
          </ac:spMkLst>
        </pc:spChg>
        <pc:spChg chg="mod">
          <ac:chgData name="chandu kv" userId="f3899ddc7629d68d" providerId="LiveId" clId="{D1F94F68-F9F7-4A45-B26D-1519EEDAB285}" dt="2024-08-30T08:48:11.845" v="261" actId="255"/>
          <ac:spMkLst>
            <pc:docMk/>
            <pc:sldMk cId="0" sldId="257"/>
            <ac:spMk id="25" creationId="{D386AA56-F2F5-56F4-0B77-077184791E12}"/>
          </ac:spMkLst>
        </pc:spChg>
        <pc:spChg chg="mod">
          <ac:chgData name="chandu kv" userId="f3899ddc7629d68d" providerId="LiveId" clId="{D1F94F68-F9F7-4A45-B26D-1519EEDAB285}" dt="2024-08-30T08:48:29.341" v="274" actId="20577"/>
          <ac:spMkLst>
            <pc:docMk/>
            <pc:sldMk cId="0" sldId="257"/>
            <ac:spMk id="26" creationId="{49905DAB-27F0-0BFC-C243-04C498A04B7C}"/>
          </ac:spMkLst>
        </pc:spChg>
        <pc:spChg chg="mod">
          <ac:chgData name="chandu kv" userId="f3899ddc7629d68d" providerId="LiveId" clId="{D1F94F68-F9F7-4A45-B26D-1519EEDAB285}" dt="2024-08-30T08:48:35.561" v="275" actId="20577"/>
          <ac:spMkLst>
            <pc:docMk/>
            <pc:sldMk cId="0" sldId="257"/>
            <ac:spMk id="28" creationId="{0D5B3069-B7BA-DDA3-98B1-F6359D773497}"/>
          </ac:spMkLst>
        </pc:spChg>
        <pc:grpChg chg="del">
          <ac:chgData name="chandu kv" userId="f3899ddc7629d68d" providerId="LiveId" clId="{D1F94F68-F9F7-4A45-B26D-1519EEDAB285}" dt="2024-08-30T08:48:38.887" v="276" actId="478"/>
          <ac:grpSpMkLst>
            <pc:docMk/>
            <pc:sldMk cId="0" sldId="257"/>
            <ac:grpSpMk id="27" creationId="{4DA73C9C-0F6E-6BEE-A24F-8C1CF7F1E2F9}"/>
          </ac:grpSpMkLst>
        </pc:grpChg>
      </pc:sldChg>
      <pc:sldChg chg="addSp modSp mod">
        <pc:chgData name="chandu kv" userId="f3899ddc7629d68d" providerId="LiveId" clId="{D1F94F68-F9F7-4A45-B26D-1519EEDAB285}" dt="2024-09-05T16:53:46.511" v="1277" actId="14100"/>
        <pc:sldMkLst>
          <pc:docMk/>
          <pc:sldMk cId="1429641473" sldId="289"/>
        </pc:sldMkLst>
        <pc:spChg chg="mod">
          <ac:chgData name="chandu kv" userId="f3899ddc7629d68d" providerId="LiveId" clId="{D1F94F68-F9F7-4A45-B26D-1519EEDAB285}" dt="2024-09-05T16:37:21.401" v="1191" actId="14100"/>
          <ac:spMkLst>
            <pc:docMk/>
            <pc:sldMk cId="1429641473" sldId="289"/>
            <ac:spMk id="5" creationId="{17BF0AA4-CB04-F194-9E07-5F430F49129E}"/>
          </ac:spMkLst>
        </pc:spChg>
        <pc:spChg chg="mod">
          <ac:chgData name="chandu kv" userId="f3899ddc7629d68d" providerId="LiveId" clId="{D1F94F68-F9F7-4A45-B26D-1519EEDAB285}" dt="2024-09-05T16:36:57.662" v="1167" actId="20577"/>
          <ac:spMkLst>
            <pc:docMk/>
            <pc:sldMk cId="1429641473" sldId="289"/>
            <ac:spMk id="33" creationId="{A1111477-E886-23E8-64BD-4CADAD76379A}"/>
          </ac:spMkLst>
        </pc:spChg>
        <pc:spChg chg="mod">
          <ac:chgData name="chandu kv" userId="f3899ddc7629d68d" providerId="LiveId" clId="{D1F94F68-F9F7-4A45-B26D-1519EEDAB285}" dt="2024-09-05T16:41:32.359" v="1274" actId="313"/>
          <ac:spMkLst>
            <pc:docMk/>
            <pc:sldMk cId="1429641473" sldId="289"/>
            <ac:spMk id="34" creationId="{4A9AEFFB-1A20-899A-F8E0-29DEDB267EF4}"/>
          </ac:spMkLst>
        </pc:spChg>
        <pc:picChg chg="add mod">
          <ac:chgData name="chandu kv" userId="f3899ddc7629d68d" providerId="LiveId" clId="{D1F94F68-F9F7-4A45-B26D-1519EEDAB285}" dt="2024-09-05T16:53:46.511" v="1277" actId="14100"/>
          <ac:picMkLst>
            <pc:docMk/>
            <pc:sldMk cId="1429641473" sldId="289"/>
            <ac:picMk id="4" creationId="{AE0254F7-9120-F691-0230-DC67F47086E7}"/>
          </ac:picMkLst>
        </pc:picChg>
      </pc:sldChg>
      <pc:sldChg chg="addSp delSp modSp mod ord modShow">
        <pc:chgData name="chandu kv" userId="f3899ddc7629d68d" providerId="LiveId" clId="{D1F94F68-F9F7-4A45-B26D-1519EEDAB285}" dt="2024-09-05T16:59:45.139" v="1312" actId="729"/>
        <pc:sldMkLst>
          <pc:docMk/>
          <pc:sldMk cId="3316315554" sldId="292"/>
        </pc:sldMkLst>
        <pc:spChg chg="add del">
          <ac:chgData name="chandu kv" userId="f3899ddc7629d68d" providerId="LiveId" clId="{D1F94F68-F9F7-4A45-B26D-1519EEDAB285}" dt="2024-09-05T16:57:35.803" v="1280" actId="478"/>
          <ac:spMkLst>
            <pc:docMk/>
            <pc:sldMk cId="3316315554" sldId="292"/>
            <ac:spMk id="3" creationId="{83241AC6-CE23-A38B-BD86-17E34844F78A}"/>
          </ac:spMkLst>
        </pc:spChg>
        <pc:spChg chg="add del">
          <ac:chgData name="chandu kv" userId="f3899ddc7629d68d" providerId="LiveId" clId="{D1F94F68-F9F7-4A45-B26D-1519EEDAB285}" dt="2024-09-05T16:57:35.803" v="1280" actId="478"/>
          <ac:spMkLst>
            <pc:docMk/>
            <pc:sldMk cId="3316315554" sldId="292"/>
            <ac:spMk id="5" creationId="{12977A3E-566F-814B-0D9C-37C0E1141171}"/>
          </ac:spMkLst>
        </pc:spChg>
        <pc:spChg chg="add del mod">
          <ac:chgData name="chandu kv" userId="f3899ddc7629d68d" providerId="LiveId" clId="{D1F94F68-F9F7-4A45-B26D-1519EEDAB285}" dt="2024-09-05T16:57:39.546" v="1281" actId="20577"/>
          <ac:spMkLst>
            <pc:docMk/>
            <pc:sldMk cId="3316315554" sldId="292"/>
            <ac:spMk id="8" creationId="{C6ECFB60-4922-9557-3C5E-7FA842E8B16A}"/>
          </ac:spMkLst>
        </pc:spChg>
        <pc:grpChg chg="add del">
          <ac:chgData name="chandu kv" userId="f3899ddc7629d68d" providerId="LiveId" clId="{D1F94F68-F9F7-4A45-B26D-1519EEDAB285}" dt="2024-09-05T16:57:35.803" v="1280" actId="478"/>
          <ac:grpSpMkLst>
            <pc:docMk/>
            <pc:sldMk cId="3316315554" sldId="292"/>
            <ac:grpSpMk id="112" creationId="{2D4D71B1-EC66-081D-BAA7-214A29E75269}"/>
          </ac:grpSpMkLst>
        </pc:grpChg>
        <pc:picChg chg="add mod modCrop">
          <ac:chgData name="chandu kv" userId="f3899ddc7629d68d" providerId="LiveId" clId="{D1F94F68-F9F7-4A45-B26D-1519EEDAB285}" dt="2024-09-05T16:59:34.378" v="1309" actId="1076"/>
          <ac:picMkLst>
            <pc:docMk/>
            <pc:sldMk cId="3316315554" sldId="292"/>
            <ac:picMk id="4" creationId="{634A0232-75D6-FAF0-DCF4-34DC1D159B47}"/>
          </ac:picMkLst>
        </pc:picChg>
        <pc:picChg chg="add del">
          <ac:chgData name="chandu kv" userId="f3899ddc7629d68d" providerId="LiveId" clId="{D1F94F68-F9F7-4A45-B26D-1519EEDAB285}" dt="2024-09-05T16:57:35.803" v="1280" actId="478"/>
          <ac:picMkLst>
            <pc:docMk/>
            <pc:sldMk cId="3316315554" sldId="292"/>
            <ac:picMk id="7" creationId="{BCC37FA9-3380-3972-8974-283955F0D681}"/>
          </ac:picMkLst>
        </pc:picChg>
        <pc:picChg chg="add del">
          <ac:chgData name="chandu kv" userId="f3899ddc7629d68d" providerId="LiveId" clId="{D1F94F68-F9F7-4A45-B26D-1519EEDAB285}" dt="2024-09-05T16:57:35.803" v="1280" actId="478"/>
          <ac:picMkLst>
            <pc:docMk/>
            <pc:sldMk cId="3316315554" sldId="292"/>
            <ac:picMk id="111" creationId="{C9C7A79F-811B-6199-83C6-B29E508A22BB}"/>
          </ac:picMkLst>
        </pc:picChg>
      </pc:sldChg>
      <pc:sldChg chg="addSp delSp modSp mod">
        <pc:chgData name="chandu kv" userId="f3899ddc7629d68d" providerId="LiveId" clId="{D1F94F68-F9F7-4A45-B26D-1519EEDAB285}" dt="2024-09-13T08:52:44.831" v="1561"/>
        <pc:sldMkLst>
          <pc:docMk/>
          <pc:sldMk cId="2538241455" sldId="294"/>
        </pc:sldMkLst>
        <pc:spChg chg="mod">
          <ac:chgData name="chandu kv" userId="f3899ddc7629d68d" providerId="LiveId" clId="{D1F94F68-F9F7-4A45-B26D-1519EEDAB285}" dt="2024-09-05T18:05:03.230" v="1503" actId="1076"/>
          <ac:spMkLst>
            <pc:docMk/>
            <pc:sldMk cId="2538241455" sldId="294"/>
            <ac:spMk id="5" creationId="{189FAE14-3F2D-9B3A-FA7E-862D36BC1477}"/>
          </ac:spMkLst>
        </pc:spChg>
        <pc:graphicFrameChg chg="add del mod modGraphic">
          <ac:chgData name="chandu kv" userId="f3899ddc7629d68d" providerId="LiveId" clId="{D1F94F68-F9F7-4A45-B26D-1519EEDAB285}" dt="2024-09-04T10:12:23.532" v="1089" actId="478"/>
          <ac:graphicFrameMkLst>
            <pc:docMk/>
            <pc:sldMk cId="2538241455" sldId="294"/>
            <ac:graphicFrameMk id="2" creationId="{22679184-87A4-C1AC-645F-17BA9BB2D28E}"/>
          </ac:graphicFrameMkLst>
        </pc:graphicFrameChg>
        <pc:graphicFrameChg chg="add mod modGraphic">
          <ac:chgData name="chandu kv" userId="f3899ddc7629d68d" providerId="LiveId" clId="{D1F94F68-F9F7-4A45-B26D-1519EEDAB285}" dt="2024-09-13T08:52:44.831" v="1561"/>
          <ac:graphicFrameMkLst>
            <pc:docMk/>
            <pc:sldMk cId="2538241455" sldId="294"/>
            <ac:graphicFrameMk id="6" creationId="{7789C794-A60B-C548-5A59-A597D45D2412}"/>
          </ac:graphicFrameMkLst>
        </pc:graphicFrameChg>
      </pc:sldChg>
      <pc:sldChg chg="modSp mod">
        <pc:chgData name="chandu kv" userId="f3899ddc7629d68d" providerId="LiveId" clId="{D1F94F68-F9F7-4A45-B26D-1519EEDAB285}" dt="2024-09-13T08:44:00.788" v="1509" actId="20577"/>
        <pc:sldMkLst>
          <pc:docMk/>
          <pc:sldMk cId="2251008757" sldId="296"/>
        </pc:sldMkLst>
        <pc:spChg chg="mod">
          <ac:chgData name="chandu kv" userId="f3899ddc7629d68d" providerId="LiveId" clId="{D1F94F68-F9F7-4A45-B26D-1519EEDAB285}" dt="2024-09-05T17:06:40.761" v="1352" actId="1076"/>
          <ac:spMkLst>
            <pc:docMk/>
            <pc:sldMk cId="2251008757" sldId="296"/>
            <ac:spMk id="8" creationId="{E5FE54F9-1A63-D277-24B9-BD4404A327F6}"/>
          </ac:spMkLst>
        </pc:spChg>
        <pc:spChg chg="mod">
          <ac:chgData name="chandu kv" userId="f3899ddc7629d68d" providerId="LiveId" clId="{D1F94F68-F9F7-4A45-B26D-1519EEDAB285}" dt="2024-09-05T17:06:57.803" v="1362" actId="20577"/>
          <ac:spMkLst>
            <pc:docMk/>
            <pc:sldMk cId="2251008757" sldId="296"/>
            <ac:spMk id="14" creationId="{C0ADCA5D-65F3-914E-8EA9-6F13EA0D1DE6}"/>
          </ac:spMkLst>
        </pc:spChg>
        <pc:spChg chg="mod">
          <ac:chgData name="chandu kv" userId="f3899ddc7629d68d" providerId="LiveId" clId="{D1F94F68-F9F7-4A45-B26D-1519EEDAB285}" dt="2024-09-02T08:11:37.657" v="1050" actId="1076"/>
          <ac:spMkLst>
            <pc:docMk/>
            <pc:sldMk cId="2251008757" sldId="296"/>
            <ac:spMk id="19" creationId="{B04B8B1B-38AA-9E17-833E-007F20119B83}"/>
          </ac:spMkLst>
        </pc:spChg>
        <pc:spChg chg="mod">
          <ac:chgData name="chandu kv" userId="f3899ddc7629d68d" providerId="LiveId" clId="{D1F94F68-F9F7-4A45-B26D-1519EEDAB285}" dt="2024-09-13T08:44:00.788" v="1509" actId="20577"/>
          <ac:spMkLst>
            <pc:docMk/>
            <pc:sldMk cId="2251008757" sldId="296"/>
            <ac:spMk id="24" creationId="{AC7A30F9-F59B-EFB5-7884-DDBA25372777}"/>
          </ac:spMkLst>
        </pc:spChg>
        <pc:grpChg chg="mod">
          <ac:chgData name="chandu kv" userId="f3899ddc7629d68d" providerId="LiveId" clId="{D1F94F68-F9F7-4A45-B26D-1519EEDAB285}" dt="2024-09-05T17:05:35.568" v="1314" actId="1076"/>
          <ac:grpSpMkLst>
            <pc:docMk/>
            <pc:sldMk cId="2251008757" sldId="296"/>
            <ac:grpSpMk id="2" creationId="{269C34FF-CDA4-B8DA-6F30-CF6FDF5266E1}"/>
          </ac:grpSpMkLst>
        </pc:grpChg>
      </pc:sldChg>
      <pc:sldChg chg="modSp mod">
        <pc:chgData name="chandu kv" userId="f3899ddc7629d68d" providerId="LiveId" clId="{D1F94F68-F9F7-4A45-B26D-1519EEDAB285}" dt="2024-09-05T17:25:19.120" v="1502" actId="20577"/>
        <pc:sldMkLst>
          <pc:docMk/>
          <pc:sldMk cId="3915805911" sldId="297"/>
        </pc:sldMkLst>
        <pc:spChg chg="mod">
          <ac:chgData name="chandu kv" userId="f3899ddc7629d68d" providerId="LiveId" clId="{D1F94F68-F9F7-4A45-B26D-1519EEDAB285}" dt="2024-09-05T17:25:19.120" v="1502" actId="20577"/>
          <ac:spMkLst>
            <pc:docMk/>
            <pc:sldMk cId="3915805911" sldId="297"/>
            <ac:spMk id="5" creationId="{F7076416-7623-0980-E438-26D7B8B56AE0}"/>
          </ac:spMkLst>
        </pc:spChg>
      </pc:sldChg>
      <pc:sldChg chg="add mod modShow">
        <pc:chgData name="chandu kv" userId="f3899ddc7629d68d" providerId="LiveId" clId="{D1F94F68-F9F7-4A45-B26D-1519EEDAB285}" dt="2024-09-01T17:38:05.776" v="317" actId="729"/>
        <pc:sldMkLst>
          <pc:docMk/>
          <pc:sldMk cId="1919804748" sldId="308"/>
        </pc:sldMkLst>
      </pc:sldChg>
      <pc:sldChg chg="addSp modSp add del mod modShow">
        <pc:chgData name="chandu kv" userId="f3899ddc7629d68d" providerId="LiveId" clId="{D1F94F68-F9F7-4A45-B26D-1519EEDAB285}" dt="2024-09-05T16:59:40.864" v="1311" actId="47"/>
        <pc:sldMkLst>
          <pc:docMk/>
          <pc:sldMk cId="1900670169" sldId="309"/>
        </pc:sldMkLst>
        <pc:spChg chg="mod">
          <ac:chgData name="chandu kv" userId="f3899ddc7629d68d" providerId="LiveId" clId="{D1F94F68-F9F7-4A45-B26D-1519EEDAB285}" dt="2024-09-02T09:19:26.821" v="1069" actId="20577"/>
          <ac:spMkLst>
            <pc:docMk/>
            <pc:sldMk cId="1900670169" sldId="309"/>
            <ac:spMk id="8" creationId="{C6ECFB60-4922-9557-3C5E-7FA842E8B16A}"/>
          </ac:spMkLst>
        </pc:spChg>
        <pc:picChg chg="add mod">
          <ac:chgData name="chandu kv" userId="f3899ddc7629d68d" providerId="LiveId" clId="{D1F94F68-F9F7-4A45-B26D-1519EEDAB285}" dt="2024-09-02T09:20:17.620" v="1073" actId="14100"/>
          <ac:picMkLst>
            <pc:docMk/>
            <pc:sldMk cId="1900670169" sldId="309"/>
            <ac:picMk id="4" creationId="{EE6FC6D4-7AC6-583D-40A1-16C9376D8FED}"/>
          </ac:picMkLst>
        </pc:picChg>
      </pc:sldChg>
      <pc:sldChg chg="new del">
        <pc:chgData name="chandu kv" userId="f3899ddc7629d68d" providerId="LiveId" clId="{D1F94F68-F9F7-4A45-B26D-1519EEDAB285}" dt="2024-09-04T10:43:37.946" v="1146" actId="47"/>
        <pc:sldMkLst>
          <pc:docMk/>
          <pc:sldMk cId="59386456" sldId="310"/>
        </pc:sldMkLst>
      </pc:sldChg>
      <pc:sldChg chg="add del">
        <pc:chgData name="chandu kv" userId="f3899ddc7629d68d" providerId="LiveId" clId="{D1F94F68-F9F7-4A45-B26D-1519EEDAB285}" dt="2024-09-05T16:59:38.795" v="1310" actId="47"/>
        <pc:sldMkLst>
          <pc:docMk/>
          <pc:sldMk cId="768280351" sldId="310"/>
        </pc:sldMkLst>
      </pc:sldChg>
      <pc:sldChg chg="add del">
        <pc:chgData name="chandu kv" userId="f3899ddc7629d68d" providerId="LiveId" clId="{D1F94F68-F9F7-4A45-B26D-1519EEDAB285}" dt="2024-09-04T10:17:25.952" v="1144" actId="47"/>
        <pc:sldMkLst>
          <pc:docMk/>
          <pc:sldMk cId="2434049477" sldId="31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" name="Google Shape;109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>
          <a:extLst>
            <a:ext uri="{FF2B5EF4-FFF2-40B4-BE49-F238E27FC236}">
              <a16:creationId xmlns:a16="http://schemas.microsoft.com/office/drawing/2014/main" id="{4F5DA2E6-7F22-4241-BC20-FFB750256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6:notes">
            <a:extLst>
              <a:ext uri="{FF2B5EF4-FFF2-40B4-BE49-F238E27FC236}">
                <a16:creationId xmlns:a16="http://schemas.microsoft.com/office/drawing/2014/main" id="{D982CAA8-A962-C840-8D2B-A34EF39199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" name="Google Shape;109;p76:notes">
            <a:extLst>
              <a:ext uri="{FF2B5EF4-FFF2-40B4-BE49-F238E27FC236}">
                <a16:creationId xmlns:a16="http://schemas.microsoft.com/office/drawing/2014/main" id="{9C1CB7E4-6815-AC32-2B8D-06EDAD164C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6954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>
          <a:extLst>
            <a:ext uri="{FF2B5EF4-FFF2-40B4-BE49-F238E27FC236}">
              <a16:creationId xmlns:a16="http://schemas.microsoft.com/office/drawing/2014/main" id="{9E058B08-58E6-9F0F-DF87-5DED49A0D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6:notes">
            <a:extLst>
              <a:ext uri="{FF2B5EF4-FFF2-40B4-BE49-F238E27FC236}">
                <a16:creationId xmlns:a16="http://schemas.microsoft.com/office/drawing/2014/main" id="{53096C82-8867-D00C-A568-BCD7CB58DA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" name="Google Shape;109;p76:notes">
            <a:extLst>
              <a:ext uri="{FF2B5EF4-FFF2-40B4-BE49-F238E27FC236}">
                <a16:creationId xmlns:a16="http://schemas.microsoft.com/office/drawing/2014/main" id="{BAA3ED4A-F4DD-BC77-8BF5-0B54F9756B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0679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8" name="Google Shape;2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Vertical Title and Text" userDrawn="1">
  <p:cSld name="1_Vertical Title and Tex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;p38">
            <a:extLst>
              <a:ext uri="{FF2B5EF4-FFF2-40B4-BE49-F238E27FC236}">
                <a16:creationId xmlns:a16="http://schemas.microsoft.com/office/drawing/2014/main" id="{90F13E69-CB14-9187-6460-E802780AAC9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sp>
        <p:nvSpPr>
          <p:cNvPr id="3" name="Google Shape;11;p38">
            <a:extLst>
              <a:ext uri="{FF2B5EF4-FFF2-40B4-BE49-F238E27FC236}">
                <a16:creationId xmlns:a16="http://schemas.microsoft.com/office/drawing/2014/main" id="{A8FFA602-AB20-78D1-ED2C-24B9CEE2B06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5709" y="832043"/>
            <a:ext cx="11111346" cy="5344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7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7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7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74"/>
          <p:cNvSpPr txBox="1">
            <a:spLocks noGrp="1"/>
          </p:cNvSpPr>
          <p:nvPr>
            <p:ph type="sldNum" idx="12"/>
          </p:nvPr>
        </p:nvSpPr>
        <p:spPr>
          <a:xfrm>
            <a:off x="9448800" y="64761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7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7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75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1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Google Shape;14;p38">
            <a:extLst>
              <a:ext uri="{FF2B5EF4-FFF2-40B4-BE49-F238E27FC236}">
                <a16:creationId xmlns:a16="http://schemas.microsoft.com/office/drawing/2014/main" id="{F1297DBC-90BB-B4E6-5D35-1E9745CE120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448799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" name="Google Shape;27;p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5"/>
          <p:cNvSpPr txBox="1">
            <a:spLocks noGrp="1"/>
          </p:cNvSpPr>
          <p:nvPr>
            <p:ph type="sldNum" idx="12"/>
          </p:nvPr>
        </p:nvSpPr>
        <p:spPr>
          <a:xfrm>
            <a:off x="9448800" y="651308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6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7"/>
          <p:cNvSpPr txBox="1">
            <a:spLocks noGrp="1"/>
          </p:cNvSpPr>
          <p:nvPr>
            <p:ph type="sldNum" idx="12"/>
          </p:nvPr>
        </p:nvSpPr>
        <p:spPr>
          <a:xfrm>
            <a:off x="9448800" y="64853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6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8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9"/>
          <p:cNvSpPr txBox="1">
            <a:spLocks noGrp="1"/>
          </p:cNvSpPr>
          <p:nvPr>
            <p:ph type="sldNum" idx="12"/>
          </p:nvPr>
        </p:nvSpPr>
        <p:spPr>
          <a:xfrm>
            <a:off x="9448800" y="64853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0"/>
          <p:cNvSpPr txBox="1">
            <a:spLocks noGrp="1"/>
          </p:cNvSpPr>
          <p:nvPr>
            <p:ph type="sldNum" idx="12"/>
          </p:nvPr>
        </p:nvSpPr>
        <p:spPr>
          <a:xfrm>
            <a:off x="9448800" y="645766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0" name="Google Shape;60;p7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" name="Google Shape;61;p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2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7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7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73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8"/>
          <p:cNvSpPr txBox="1">
            <a:spLocks noGrp="1"/>
          </p:cNvSpPr>
          <p:nvPr>
            <p:ph type="body" idx="1"/>
          </p:nvPr>
        </p:nvSpPr>
        <p:spPr>
          <a:xfrm>
            <a:off x="535709" y="832043"/>
            <a:ext cx="11111346" cy="5344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8"/>
          <p:cNvSpPr txBox="1">
            <a:spLocks noGrp="1"/>
          </p:cNvSpPr>
          <p:nvPr>
            <p:ph type="sldNum" idx="12"/>
          </p:nvPr>
        </p:nvSpPr>
        <p:spPr>
          <a:xfrm>
            <a:off x="9349510" y="645766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oogle Shape;111;p76">
            <a:extLst>
              <a:ext uri="{FF2B5EF4-FFF2-40B4-BE49-F238E27FC236}">
                <a16:creationId xmlns:a16="http://schemas.microsoft.com/office/drawing/2014/main" id="{28B1863E-FEC0-1850-DEEC-798DDCBBF47B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 l="22326" t="32664" r="11836" b="35101"/>
          <a:stretch/>
        </p:blipFill>
        <p:spPr>
          <a:xfrm>
            <a:off x="262467" y="258234"/>
            <a:ext cx="1504951" cy="4233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112;p76">
            <a:extLst>
              <a:ext uri="{FF2B5EF4-FFF2-40B4-BE49-F238E27FC236}">
                <a16:creationId xmlns:a16="http://schemas.microsoft.com/office/drawing/2014/main" id="{17E3BD69-F425-10D3-474C-86ECFE2A4F0F}"/>
              </a:ext>
            </a:extLst>
          </p:cNvPr>
          <p:cNvGrpSpPr/>
          <p:nvPr userDrawn="1"/>
        </p:nvGrpSpPr>
        <p:grpSpPr>
          <a:xfrm>
            <a:off x="11856720" y="140636"/>
            <a:ext cx="223520" cy="990718"/>
            <a:chOff x="11856720" y="140636"/>
            <a:chExt cx="223520" cy="990718"/>
          </a:xfrm>
        </p:grpSpPr>
        <p:grpSp>
          <p:nvGrpSpPr>
            <p:cNvPr id="4" name="Google Shape;113;p76">
              <a:extLst>
                <a:ext uri="{FF2B5EF4-FFF2-40B4-BE49-F238E27FC236}">
                  <a16:creationId xmlns:a16="http://schemas.microsoft.com/office/drawing/2014/main" id="{14FEC19D-E791-0250-9E87-5AA9896BF4A1}"/>
                </a:ext>
              </a:extLst>
            </p:cNvPr>
            <p:cNvGrpSpPr/>
            <p:nvPr/>
          </p:nvGrpSpPr>
          <p:grpSpPr>
            <a:xfrm>
              <a:off x="11856720" y="660278"/>
              <a:ext cx="223520" cy="471076"/>
              <a:chOff x="9734551" y="3138055"/>
              <a:chExt cx="2457449" cy="1328450"/>
            </a:xfrm>
          </p:grpSpPr>
          <p:sp>
            <p:nvSpPr>
              <p:cNvPr id="8" name="Google Shape;114;p76">
                <a:extLst>
                  <a:ext uri="{FF2B5EF4-FFF2-40B4-BE49-F238E27FC236}">
                    <a16:creationId xmlns:a16="http://schemas.microsoft.com/office/drawing/2014/main" id="{B6BFFDC3-06AC-5703-18E9-A57519E04846}"/>
                  </a:ext>
                </a:extLst>
              </p:cNvPr>
              <p:cNvSpPr/>
              <p:nvPr/>
            </p:nvSpPr>
            <p:spPr>
              <a:xfrm>
                <a:off x="9759949" y="3870759"/>
                <a:ext cx="2432051" cy="595746"/>
              </a:xfrm>
              <a:prstGeom prst="rect">
                <a:avLst/>
              </a:prstGeom>
              <a:solidFill>
                <a:srgbClr val="E127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" name="Google Shape;115;p76">
                <a:extLst>
                  <a:ext uri="{FF2B5EF4-FFF2-40B4-BE49-F238E27FC236}">
                    <a16:creationId xmlns:a16="http://schemas.microsoft.com/office/drawing/2014/main" id="{D650CC1D-4942-5654-E087-1C070702087B}"/>
                  </a:ext>
                </a:extLst>
              </p:cNvPr>
              <p:cNvSpPr/>
              <p:nvPr/>
            </p:nvSpPr>
            <p:spPr>
              <a:xfrm>
                <a:off x="9734551" y="3138055"/>
                <a:ext cx="2457449" cy="595746"/>
              </a:xfrm>
              <a:prstGeom prst="rect">
                <a:avLst/>
              </a:prstGeom>
              <a:solidFill>
                <a:srgbClr val="51C6E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" name="Google Shape;116;p76">
              <a:extLst>
                <a:ext uri="{FF2B5EF4-FFF2-40B4-BE49-F238E27FC236}">
                  <a16:creationId xmlns:a16="http://schemas.microsoft.com/office/drawing/2014/main" id="{48321EEF-DE7D-28B5-6E9D-BC407D829594}"/>
                </a:ext>
              </a:extLst>
            </p:cNvPr>
            <p:cNvGrpSpPr/>
            <p:nvPr/>
          </p:nvGrpSpPr>
          <p:grpSpPr>
            <a:xfrm>
              <a:off x="11856720" y="140636"/>
              <a:ext cx="223520" cy="471076"/>
              <a:chOff x="9734551" y="3138055"/>
              <a:chExt cx="2457449" cy="1328450"/>
            </a:xfrm>
          </p:grpSpPr>
          <p:sp>
            <p:nvSpPr>
              <p:cNvPr id="6" name="Google Shape;117;p76">
                <a:extLst>
                  <a:ext uri="{FF2B5EF4-FFF2-40B4-BE49-F238E27FC236}">
                    <a16:creationId xmlns:a16="http://schemas.microsoft.com/office/drawing/2014/main" id="{74AAC7DD-6A02-D8D6-D1CB-5BBCDAC1774F}"/>
                  </a:ext>
                </a:extLst>
              </p:cNvPr>
              <p:cNvSpPr/>
              <p:nvPr/>
            </p:nvSpPr>
            <p:spPr>
              <a:xfrm>
                <a:off x="9759949" y="3870759"/>
                <a:ext cx="2432051" cy="595746"/>
              </a:xfrm>
              <a:prstGeom prst="rect">
                <a:avLst/>
              </a:prstGeom>
              <a:solidFill>
                <a:srgbClr val="F7A54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" name="Google Shape;118;p76">
                <a:extLst>
                  <a:ext uri="{FF2B5EF4-FFF2-40B4-BE49-F238E27FC236}">
                    <a16:creationId xmlns:a16="http://schemas.microsoft.com/office/drawing/2014/main" id="{91DD3646-1FFE-8816-7209-ACCFCCC1BC16}"/>
                  </a:ext>
                </a:extLst>
              </p:cNvPr>
              <p:cNvSpPr/>
              <p:nvPr/>
            </p:nvSpPr>
            <p:spPr>
              <a:xfrm>
                <a:off x="9734551" y="3138055"/>
                <a:ext cx="2457449" cy="595746"/>
              </a:xfrm>
              <a:prstGeom prst="rect">
                <a:avLst/>
              </a:prstGeom>
              <a:solidFill>
                <a:srgbClr val="3A3A7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5" name="Picture 14" descr="A logo with text overlay&#10;&#10;Description automatically generated">
            <a:extLst>
              <a:ext uri="{FF2B5EF4-FFF2-40B4-BE49-F238E27FC236}">
                <a16:creationId xmlns:a16="http://schemas.microsoft.com/office/drawing/2014/main" id="{52139B2A-ECE2-1B1E-7C02-2BF0D3F2D3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37906" t="34096" r="9606" b="36394"/>
          <a:stretch/>
        </p:blipFill>
        <p:spPr>
          <a:xfrm>
            <a:off x="11125200" y="11945"/>
            <a:ext cx="1066800" cy="599768"/>
          </a:xfrm>
          <a:prstGeom prst="rect">
            <a:avLst/>
          </a:prstGeom>
        </p:spPr>
      </p:pic>
      <p:sp>
        <p:nvSpPr>
          <p:cNvPr id="16" name="Google Shape;125;p3">
            <a:extLst>
              <a:ext uri="{FF2B5EF4-FFF2-40B4-BE49-F238E27FC236}">
                <a16:creationId xmlns:a16="http://schemas.microsoft.com/office/drawing/2014/main" id="{9C92DD54-17A7-636B-3D4B-C20DD0F68A2F}"/>
              </a:ext>
            </a:extLst>
          </p:cNvPr>
          <p:cNvSpPr txBox="1"/>
          <p:nvPr userDrawn="1"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Verdana" panose="020B0604030504040204" pitchFamily="34" charset="0"/>
          <a:ea typeface="Verdana" panose="020B0604030504040204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13534-021-00191-y" TargetMode="External"/><Relationship Id="rId2" Type="http://schemas.openxmlformats.org/officeDocument/2006/relationships/hyperlink" Target="https://www.ncbi.nlm.nih.gov/pmc/articles/PMC4369929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dpi.com/2227-9040/11/9/470" TargetMode="External"/><Relationship Id="rId5" Type="http://schemas.openxmlformats.org/officeDocument/2006/relationships/hyperlink" Target="https://www.ncbi.nlm.nih.gov/pmc/articles/PMC2649159/" TargetMode="External"/><Relationship Id="rId4" Type="http://schemas.openxmlformats.org/officeDocument/2006/relationships/hyperlink" Target="https://www.ncbi.nlm.nih.gov/pmc/articles/PMC3962992/#:~:text=Seventy%2Dtwo%20percent%20of%20those,related%20to%20age%20at%20diagnosis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"/>
          <p:cNvPicPr preferRelativeResize="0"/>
          <p:nvPr/>
        </p:nvPicPr>
        <p:blipFill rotWithShape="1">
          <a:blip r:embed="rId3">
            <a:alphaModFix amt="20000"/>
          </a:blip>
          <a:srcRect l="1514" r="2310" b="19493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 txBox="1"/>
          <p:nvPr/>
        </p:nvSpPr>
        <p:spPr>
          <a:xfrm>
            <a:off x="2904067" y="3139018"/>
            <a:ext cx="638386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8C212C"/>
                </a:solidFill>
                <a:latin typeface="Arial"/>
                <a:ea typeface="Arial"/>
                <a:cs typeface="Arial"/>
                <a:sym typeface="Arial"/>
              </a:rPr>
              <a:t>GITAM UNIVERSITY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" name="Google Shape;89;p1"/>
          <p:cNvGrpSpPr/>
          <p:nvPr/>
        </p:nvGrpSpPr>
        <p:grpSpPr>
          <a:xfrm>
            <a:off x="0" y="3139018"/>
            <a:ext cx="12192000" cy="594783"/>
            <a:chOff x="0" y="3138055"/>
            <a:chExt cx="12192000" cy="595746"/>
          </a:xfrm>
        </p:grpSpPr>
        <p:sp>
          <p:nvSpPr>
            <p:cNvPr id="90" name="Google Shape;90;p1"/>
            <p:cNvSpPr/>
            <p:nvPr/>
          </p:nvSpPr>
          <p:spPr>
            <a:xfrm>
              <a:off x="0" y="3138055"/>
              <a:ext cx="2432051" cy="595746"/>
            </a:xfrm>
            <a:prstGeom prst="rect">
              <a:avLst/>
            </a:prstGeom>
            <a:solidFill>
              <a:srgbClr val="DF2A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r>
                <a:rPr lang="en-US" sz="1351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AY 2021-25</a:t>
              </a:r>
              <a:endParaRPr sz="1351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9734551" y="3138055"/>
              <a:ext cx="2457449" cy="595746"/>
            </a:xfrm>
            <a:prstGeom prst="rect">
              <a:avLst/>
            </a:prstGeom>
            <a:solidFill>
              <a:srgbClr val="DF2A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r>
                <a:rPr lang="en-US" sz="1351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Major Project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r>
                <a:rPr lang="en-US" sz="135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Project ID: V6</a:t>
              </a:r>
              <a:endParaRPr sz="1351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" name="Google Shape;92;p1"/>
          <p:cNvSpPr/>
          <p:nvPr/>
        </p:nvSpPr>
        <p:spPr>
          <a:xfrm>
            <a:off x="3060700" y="3797300"/>
            <a:ext cx="6096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University should be a place of light, of liberty, and of learning.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3060700" y="6148918"/>
            <a:ext cx="6096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www.gitamedu.com</a:t>
            </a:r>
            <a:endParaRPr sz="1200" b="0" i="0" u="none" strike="noStrike" cap="none">
              <a:solidFill>
                <a:srgbClr val="7F7F7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94" name="Google Shape;94;p1"/>
          <p:cNvGrpSpPr/>
          <p:nvPr/>
        </p:nvGrpSpPr>
        <p:grpSpPr>
          <a:xfrm rot="2700000">
            <a:off x="5984712" y="5183993"/>
            <a:ext cx="231043" cy="225933"/>
            <a:chOff x="11087593" y="13905"/>
            <a:chExt cx="1085533" cy="1061509"/>
          </a:xfrm>
        </p:grpSpPr>
        <p:sp>
          <p:nvSpPr>
            <p:cNvPr id="95" name="Google Shape;95;p1"/>
            <p:cNvSpPr/>
            <p:nvPr/>
          </p:nvSpPr>
          <p:spPr>
            <a:xfrm>
              <a:off x="11087593" y="548342"/>
              <a:ext cx="537028" cy="527072"/>
            </a:xfrm>
            <a:prstGeom prst="rect">
              <a:avLst/>
            </a:prstGeom>
            <a:solidFill>
              <a:srgbClr val="DF2A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endParaRPr sz="1351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11636098" y="13905"/>
              <a:ext cx="537028" cy="527079"/>
            </a:xfrm>
            <a:prstGeom prst="rect">
              <a:avLst/>
            </a:prstGeom>
            <a:solidFill>
              <a:srgbClr val="3A3A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endParaRPr sz="1351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7" name="Google Shape;97;p1"/>
          <p:cNvPicPr preferRelativeResize="0"/>
          <p:nvPr/>
        </p:nvPicPr>
        <p:blipFill rotWithShape="1">
          <a:blip r:embed="rId4">
            <a:alphaModFix/>
          </a:blip>
          <a:srcRect l="22328" t="32664" r="61002" b="35101"/>
          <a:stretch/>
        </p:blipFill>
        <p:spPr>
          <a:xfrm>
            <a:off x="5367867" y="1325034"/>
            <a:ext cx="1534584" cy="169968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"/>
          <p:cNvSpPr/>
          <p:nvPr/>
        </p:nvSpPr>
        <p:spPr>
          <a:xfrm>
            <a:off x="2904067" y="4430594"/>
            <a:ext cx="6096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Department of Electrical Electronics and Communication Engineering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"/>
          <p:cNvSpPr/>
          <p:nvPr/>
        </p:nvSpPr>
        <p:spPr>
          <a:xfrm>
            <a:off x="9156700" y="5791918"/>
            <a:ext cx="292694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"/>
          <p:cNvSpPr/>
          <p:nvPr/>
        </p:nvSpPr>
        <p:spPr>
          <a:xfrm>
            <a:off x="3493269" y="404734"/>
            <a:ext cx="4917595" cy="5947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700" b="1" kern="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Wearable Perspiration Profiling System (PPS)</a:t>
            </a:r>
            <a:endParaRPr lang="en-IN" sz="17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111;p1">
            <a:extLst>
              <a:ext uri="{FF2B5EF4-FFF2-40B4-BE49-F238E27FC236}">
                <a16:creationId xmlns:a16="http://schemas.microsoft.com/office/drawing/2014/main" id="{9D6E9948-A142-7B28-3C91-30F0929BCAEC}"/>
              </a:ext>
            </a:extLst>
          </p:cNvPr>
          <p:cNvSpPr/>
          <p:nvPr/>
        </p:nvSpPr>
        <p:spPr>
          <a:xfrm>
            <a:off x="66260" y="5253329"/>
            <a:ext cx="2926946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Project Team: 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  <a:latin typeface="Montserrat Medium"/>
                <a:sym typeface="Montserrat Medium"/>
              </a:rPr>
              <a:t>Vadde Poorna Chandra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Montserrat Medium"/>
                <a:ea typeface="Arial"/>
                <a:cs typeface="Arial"/>
                <a:sym typeface="Montserrat Medium"/>
              </a:rPr>
              <a:t>P. </a:t>
            </a:r>
            <a:r>
              <a:rPr lang="en-US" b="1" dirty="0">
                <a:solidFill>
                  <a:schemeClr val="dk1"/>
                </a:solidFill>
                <a:latin typeface="Montserrat Medium"/>
                <a:sym typeface="Montserrat Medium"/>
              </a:rPr>
              <a:t>R. Poojitha Reddy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Montserrat Medium"/>
                <a:ea typeface="Arial"/>
                <a:cs typeface="Arial"/>
                <a:sym typeface="Montserrat Medium"/>
              </a:rPr>
              <a:t>P. Sindhu</a:t>
            </a:r>
            <a:endParaRPr lang="en-US" sz="1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sz="1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11;p1">
            <a:extLst>
              <a:ext uri="{FF2B5EF4-FFF2-40B4-BE49-F238E27FC236}">
                <a16:creationId xmlns:a16="http://schemas.microsoft.com/office/drawing/2014/main" id="{17A4430A-651A-8136-68E4-294987EE07F8}"/>
              </a:ext>
            </a:extLst>
          </p:cNvPr>
          <p:cNvSpPr/>
          <p:nvPr/>
        </p:nvSpPr>
        <p:spPr>
          <a:xfrm>
            <a:off x="9449802" y="5295901"/>
            <a:ext cx="292694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Project Mentor: </a:t>
            </a:r>
          </a:p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  <a:latin typeface="Montserrat Medium"/>
                <a:sym typeface="Montserrat Medium"/>
              </a:rPr>
              <a:t>Dr. Lignesh B </a:t>
            </a:r>
            <a:r>
              <a:rPr lang="en-US" b="1" dirty="0" err="1">
                <a:solidFill>
                  <a:schemeClr val="dk1"/>
                </a:solidFill>
                <a:latin typeface="Montserrat Medium"/>
                <a:sym typeface="Montserrat Medium"/>
              </a:rPr>
              <a:t>Durai</a:t>
            </a:r>
            <a:endParaRPr lang="en-US" sz="1400" b="1" i="0" u="none" strike="noStrike" cap="none" dirty="0">
              <a:solidFill>
                <a:schemeClr val="dk1"/>
              </a:solidFill>
              <a:latin typeface="Montserrat Medium"/>
              <a:ea typeface="Arial"/>
              <a:cs typeface="Arial"/>
              <a:sym typeface="Montserrat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8033D-0086-740D-BC1A-147A795F6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9663D0-B9E6-4B47-4C04-E1A954D4CC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Google Shape;125;p3">
            <a:extLst>
              <a:ext uri="{FF2B5EF4-FFF2-40B4-BE49-F238E27FC236}">
                <a16:creationId xmlns:a16="http://schemas.microsoft.com/office/drawing/2014/main" id="{B740871C-DF0E-7205-609E-04246E7CD124}"/>
              </a:ext>
            </a:extLst>
          </p:cNvPr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Montserrat"/>
                <a:sym typeface="Montserrat"/>
              </a:rPr>
              <a:t>Architecture  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A04308-4C3F-7D3F-A284-8EC686785BEF}"/>
              </a:ext>
            </a:extLst>
          </p:cNvPr>
          <p:cNvSpPr txBox="1"/>
          <p:nvPr/>
        </p:nvSpPr>
        <p:spPr>
          <a:xfrm>
            <a:off x="465220" y="1302858"/>
            <a:ext cx="7016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Colorimetric Detection&amp; Mobile Application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0AAE985-7D57-9FF7-53A2-1CFCC9A85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66615-2508-2C04-FBE0-DA7B3B677534}"/>
              </a:ext>
            </a:extLst>
          </p:cNvPr>
          <p:cNvSpPr txBox="1"/>
          <p:nvPr/>
        </p:nvSpPr>
        <p:spPr>
          <a:xfrm>
            <a:off x="7482054" y="1533690"/>
            <a:ext cx="4709945" cy="4611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1. Sweat biomarkers cause GQD color changes. 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2. Color shifts indicate biomarker presence. 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3. Optical sensors effectively detect these changes. 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4. Smartphone cameras capture color transformations. 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5. The app processes colorimetric data. 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6. It delivers real-time biomarker feedback. 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7. Users gain insights for informed health decisions.</a:t>
            </a:r>
            <a:endParaRPr lang="en-IN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4F0A60-F46D-0DA4-4CE8-6ADA700D56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3513"/>
          <a:stretch/>
        </p:blipFill>
        <p:spPr>
          <a:xfrm>
            <a:off x="312906" y="2341249"/>
            <a:ext cx="7016834" cy="24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49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E115D3A-9A48-EF9A-EB65-EB10498FE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7AF62C-2799-3920-609C-4BB1158D8D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Google Shape;125;p3">
            <a:extLst>
              <a:ext uri="{FF2B5EF4-FFF2-40B4-BE49-F238E27FC236}">
                <a16:creationId xmlns:a16="http://schemas.microsoft.com/office/drawing/2014/main" id="{4B16CBD0-DE63-9577-B3D8-89D754C838DF}"/>
              </a:ext>
            </a:extLst>
          </p:cNvPr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Use Cases &amp; Testing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25;p3">
            <a:extLst>
              <a:ext uri="{FF2B5EF4-FFF2-40B4-BE49-F238E27FC236}">
                <a16:creationId xmlns:a16="http://schemas.microsoft.com/office/drawing/2014/main" id="{260EAF32-7213-2CCB-4658-501C4BEA8CF4}"/>
              </a:ext>
            </a:extLst>
          </p:cNvPr>
          <p:cNvSpPr txBox="1"/>
          <p:nvPr/>
        </p:nvSpPr>
        <p:spPr>
          <a:xfrm>
            <a:off x="452284" y="788096"/>
            <a:ext cx="5761704" cy="57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Use Cases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 err="1">
                <a:latin typeface="Verdana" panose="020B0604030504040204" pitchFamily="34" charset="0"/>
                <a:ea typeface="Verdana" panose="020B0604030504040204" pitchFamily="34" charset="0"/>
              </a:rPr>
              <a:t>Xx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 err="1">
                <a:latin typeface="Verdana" panose="020B0604030504040204" pitchFamily="34" charset="0"/>
                <a:ea typeface="Verdana" panose="020B0604030504040204" pitchFamily="34" charset="0"/>
              </a:rPr>
              <a:t>Xx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Google Shape;125;p3">
            <a:extLst>
              <a:ext uri="{FF2B5EF4-FFF2-40B4-BE49-F238E27FC236}">
                <a16:creationId xmlns:a16="http://schemas.microsoft.com/office/drawing/2014/main" id="{1DFC5A03-8723-D0D0-00E3-3B2AA3C32CD5}"/>
              </a:ext>
            </a:extLst>
          </p:cNvPr>
          <p:cNvSpPr txBox="1"/>
          <p:nvPr/>
        </p:nvSpPr>
        <p:spPr>
          <a:xfrm>
            <a:off x="6213988" y="757114"/>
            <a:ext cx="5761704" cy="57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Test Cases 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XX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XX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XX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428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E012333-A005-FEA0-4811-C852E2C24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AD13B1-3AD5-5F48-5EA6-8283F4D732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Google Shape;125;p3">
            <a:extLst>
              <a:ext uri="{FF2B5EF4-FFF2-40B4-BE49-F238E27FC236}">
                <a16:creationId xmlns:a16="http://schemas.microsoft.com/office/drawing/2014/main" id="{3B14D212-DF1F-F61D-ECD3-9D20601BCEB3}"/>
              </a:ext>
            </a:extLst>
          </p:cNvPr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Implementation and Results – Iteration 1 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25;p3">
            <a:extLst>
              <a:ext uri="{FF2B5EF4-FFF2-40B4-BE49-F238E27FC236}">
                <a16:creationId xmlns:a16="http://schemas.microsoft.com/office/drawing/2014/main" id="{ECA415C5-05E9-EE8C-B516-CAA160872052}"/>
              </a:ext>
            </a:extLst>
          </p:cNvPr>
          <p:cNvSpPr txBox="1"/>
          <p:nvPr/>
        </p:nvSpPr>
        <p:spPr>
          <a:xfrm>
            <a:off x="452283" y="871532"/>
            <a:ext cx="11326761" cy="57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Iteration 1 : Results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190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384FB4E-AB25-B986-6544-C02960695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2EDE2B-D87B-D03F-3482-F7F114A4F0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Google Shape;125;p3">
            <a:extLst>
              <a:ext uri="{FF2B5EF4-FFF2-40B4-BE49-F238E27FC236}">
                <a16:creationId xmlns:a16="http://schemas.microsoft.com/office/drawing/2014/main" id="{C625E54E-A86D-9B94-B470-0435C69F95E5}"/>
              </a:ext>
            </a:extLst>
          </p:cNvPr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Implementation and Results – Iteration 2 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25;p3">
            <a:extLst>
              <a:ext uri="{FF2B5EF4-FFF2-40B4-BE49-F238E27FC236}">
                <a16:creationId xmlns:a16="http://schemas.microsoft.com/office/drawing/2014/main" id="{67B823CE-7BA9-D714-A424-29AA44BD6144}"/>
              </a:ext>
            </a:extLst>
          </p:cNvPr>
          <p:cNvSpPr txBox="1"/>
          <p:nvPr/>
        </p:nvSpPr>
        <p:spPr>
          <a:xfrm>
            <a:off x="452283" y="871532"/>
            <a:ext cx="11326761" cy="57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Iteration : Results + Validation against the </a:t>
            </a:r>
            <a:r>
              <a:rPr lang="en-IN" b="1" dirty="0" err="1">
                <a:latin typeface="Verdana" panose="020B0604030504040204" pitchFamily="34" charset="0"/>
                <a:ea typeface="Verdana" panose="020B0604030504040204" pitchFamily="34" charset="0"/>
              </a:rPr>
              <a:t>usecases</a:t>
            </a: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 and test cases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468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0A65F51-F37A-0F0B-AFF4-2134BDC03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0440EB-4A8A-D93C-606D-594A9C00C6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Google Shape;125;p3">
            <a:extLst>
              <a:ext uri="{FF2B5EF4-FFF2-40B4-BE49-F238E27FC236}">
                <a16:creationId xmlns:a16="http://schemas.microsoft.com/office/drawing/2014/main" id="{6E899E6C-558C-950D-AACE-666F4910120B}"/>
              </a:ext>
            </a:extLst>
          </p:cNvPr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Implementation and Results – Iteration </a:t>
            </a:r>
            <a:r>
              <a:rPr lang="en-US" sz="2400" b="1" dirty="0">
                <a:latin typeface="Montserrat"/>
                <a:ea typeface="Montserrat"/>
                <a:cs typeface="Montserrat"/>
                <a:sym typeface="Montserrat"/>
              </a:rPr>
              <a:t>3 (Optional)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25;p3">
            <a:extLst>
              <a:ext uri="{FF2B5EF4-FFF2-40B4-BE49-F238E27FC236}">
                <a16:creationId xmlns:a16="http://schemas.microsoft.com/office/drawing/2014/main" id="{935777F9-D82A-2939-0C57-126FBC7D4C26}"/>
              </a:ext>
            </a:extLst>
          </p:cNvPr>
          <p:cNvSpPr txBox="1"/>
          <p:nvPr/>
        </p:nvSpPr>
        <p:spPr>
          <a:xfrm>
            <a:off x="452283" y="871532"/>
            <a:ext cx="11326761" cy="57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Iteration : Results + Validation against the </a:t>
            </a:r>
            <a:r>
              <a:rPr lang="en-IN" b="1" dirty="0" err="1">
                <a:latin typeface="Verdana" panose="020B0604030504040204" pitchFamily="34" charset="0"/>
                <a:ea typeface="Verdana" panose="020B0604030504040204" pitchFamily="34" charset="0"/>
              </a:rPr>
              <a:t>usecases</a:t>
            </a: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 and test cases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600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E2842-485B-A1BA-74A8-3079DADFF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35B471-CC7E-7CB9-A4D6-FB503C8052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Google Shape;125;p3">
            <a:extLst>
              <a:ext uri="{FF2B5EF4-FFF2-40B4-BE49-F238E27FC236}">
                <a16:creationId xmlns:a16="http://schemas.microsoft.com/office/drawing/2014/main" id="{67F9DACA-35DE-941A-CCEE-D335FBEB8971}"/>
              </a:ext>
            </a:extLst>
          </p:cNvPr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Contribution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25;p3">
            <a:extLst>
              <a:ext uri="{FF2B5EF4-FFF2-40B4-BE49-F238E27FC236}">
                <a16:creationId xmlns:a16="http://schemas.microsoft.com/office/drawing/2014/main" id="{5951DA8A-453F-9B13-3160-FA60A7CB42E6}"/>
              </a:ext>
            </a:extLst>
          </p:cNvPr>
          <p:cNvSpPr txBox="1"/>
          <p:nvPr/>
        </p:nvSpPr>
        <p:spPr>
          <a:xfrm>
            <a:off x="334296" y="1462415"/>
            <a:ext cx="5761704" cy="171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latin typeface="Verdana" panose="020B0604030504040204" pitchFamily="34" charset="0"/>
                <a:ea typeface="Verdana" panose="020B0604030504040204" pitchFamily="34" charset="0"/>
              </a:rPr>
              <a:t>Team Progress and Movement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/>
              <a:t>Initial Planning and Research</a:t>
            </a:r>
            <a:endParaRPr lang="en-IN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/>
              <a:t>Design Phase</a:t>
            </a:r>
            <a:endParaRPr lang="en-IN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Synthesis and Coating of GQDs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/>
              <a:t>Testing and Validation</a:t>
            </a:r>
            <a:endParaRPr lang="en-IN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/>
              <a:t>Mobile Application Development</a:t>
            </a:r>
            <a:endParaRPr lang="en-IN" sz="1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Google Shape;125;p3">
            <a:extLst>
              <a:ext uri="{FF2B5EF4-FFF2-40B4-BE49-F238E27FC236}">
                <a16:creationId xmlns:a16="http://schemas.microsoft.com/office/drawing/2014/main" id="{E154839C-B3E3-3A7B-9FDD-C49C18A4F130}"/>
              </a:ext>
            </a:extLst>
          </p:cNvPr>
          <p:cNvSpPr txBox="1"/>
          <p:nvPr/>
        </p:nvSpPr>
        <p:spPr>
          <a:xfrm>
            <a:off x="6257924" y="1462415"/>
            <a:ext cx="5761704" cy="3125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latin typeface="Verdana" panose="020B0604030504040204" pitchFamily="34" charset="0"/>
                <a:ea typeface="Verdana" panose="020B0604030504040204" pitchFamily="34" charset="0"/>
              </a:rPr>
              <a:t>Individual Contribution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18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3"/>
            <a:r>
              <a:rPr lang="en-IN" sz="1800" dirty="0">
                <a:latin typeface="Verdana" panose="020B0604030504040204" pitchFamily="34" charset="0"/>
                <a:ea typeface="Verdana" panose="020B0604030504040204" pitchFamily="34" charset="0"/>
              </a:rPr>
              <a:t>Key contributions:  Poojitha Reddy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Synthesized GQDs, optimizing oxidation for quality.</a:t>
            </a:r>
            <a:endParaRPr lang="en-IN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Developed uniform coating methodology for substrates.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800" dirty="0">
                <a:latin typeface="Verdana" panose="020B0604030504040204" pitchFamily="34" charset="0"/>
                <a:ea typeface="Verdana" panose="020B0604030504040204" pitchFamily="34" charset="0"/>
              </a:rPr>
              <a:t>Key contributions: Sindhu P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Designed experiments to assess biomarker interactions.</a:t>
            </a:r>
            <a:endParaRPr lang="en-IN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Formulated testing protocols for accurate results.</a:t>
            </a:r>
            <a:endParaRPr lang="en-IN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800" dirty="0">
                <a:latin typeface="Verdana" panose="020B0604030504040204" pitchFamily="34" charset="0"/>
                <a:ea typeface="Verdana" panose="020B0604030504040204" pitchFamily="34" charset="0"/>
              </a:rPr>
              <a:t>Key contributions: Poorna Chandra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Managed data collection and organization phases.</a:t>
            </a:r>
            <a:endParaRPr lang="en-IN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Collaborated on the final presentation preparation.</a:t>
            </a:r>
            <a:endParaRPr lang="en-IN" sz="1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572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A98FA-4F35-C93F-73A2-485950D05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132046-4ACE-A1E3-4010-52881C9836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Google Shape;125;p3">
            <a:extLst>
              <a:ext uri="{FF2B5EF4-FFF2-40B4-BE49-F238E27FC236}">
                <a16:creationId xmlns:a16="http://schemas.microsoft.com/office/drawing/2014/main" id="{9BB43107-1A1B-029D-C73C-2126600571B2}"/>
              </a:ext>
            </a:extLst>
          </p:cNvPr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Conclusion &amp; Future Work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25;p3">
            <a:extLst>
              <a:ext uri="{FF2B5EF4-FFF2-40B4-BE49-F238E27FC236}">
                <a16:creationId xmlns:a16="http://schemas.microsoft.com/office/drawing/2014/main" id="{8EB3901A-2C1A-A66B-C9AE-81E8FAFAB4FF}"/>
              </a:ext>
            </a:extLst>
          </p:cNvPr>
          <p:cNvSpPr txBox="1"/>
          <p:nvPr/>
        </p:nvSpPr>
        <p:spPr>
          <a:xfrm>
            <a:off x="452283" y="871532"/>
            <a:ext cx="11326761" cy="57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Summary and Conclusion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Future Work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826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/>
          <p:nvPr/>
        </p:nvSpPr>
        <p:spPr>
          <a:xfrm>
            <a:off x="4072466" y="3303027"/>
            <a:ext cx="4072467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DF2A36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400" b="0" i="0" u="none" strike="noStrike" cap="none">
              <a:solidFill>
                <a:srgbClr val="DF2A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35"/>
          <p:cNvPicPr preferRelativeResize="0"/>
          <p:nvPr/>
        </p:nvPicPr>
        <p:blipFill rotWithShape="1">
          <a:blip r:embed="rId3">
            <a:alphaModFix/>
          </a:blip>
          <a:srcRect l="22326" t="32664" r="11837" b="35102"/>
          <a:stretch/>
        </p:blipFill>
        <p:spPr>
          <a:xfrm>
            <a:off x="262467" y="258234"/>
            <a:ext cx="1504951" cy="4233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2" name="Google Shape;232;p35"/>
          <p:cNvGrpSpPr/>
          <p:nvPr/>
        </p:nvGrpSpPr>
        <p:grpSpPr>
          <a:xfrm>
            <a:off x="11856720" y="1182857"/>
            <a:ext cx="223520" cy="990718"/>
            <a:chOff x="11856720" y="140636"/>
            <a:chExt cx="223520" cy="990718"/>
          </a:xfrm>
        </p:grpSpPr>
        <p:grpSp>
          <p:nvGrpSpPr>
            <p:cNvPr id="233" name="Google Shape;233;p35"/>
            <p:cNvGrpSpPr/>
            <p:nvPr/>
          </p:nvGrpSpPr>
          <p:grpSpPr>
            <a:xfrm>
              <a:off x="11856720" y="660278"/>
              <a:ext cx="223520" cy="471076"/>
              <a:chOff x="9734551" y="3138055"/>
              <a:chExt cx="2457449" cy="1328450"/>
            </a:xfrm>
          </p:grpSpPr>
          <p:sp>
            <p:nvSpPr>
              <p:cNvPr id="234" name="Google Shape;234;p35"/>
              <p:cNvSpPr/>
              <p:nvPr/>
            </p:nvSpPr>
            <p:spPr>
              <a:xfrm>
                <a:off x="9759949" y="3870759"/>
                <a:ext cx="2432051" cy="595746"/>
              </a:xfrm>
              <a:prstGeom prst="rect">
                <a:avLst/>
              </a:prstGeom>
              <a:solidFill>
                <a:srgbClr val="E127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35"/>
              <p:cNvSpPr/>
              <p:nvPr/>
            </p:nvSpPr>
            <p:spPr>
              <a:xfrm>
                <a:off x="9734551" y="3138055"/>
                <a:ext cx="2457449" cy="595746"/>
              </a:xfrm>
              <a:prstGeom prst="rect">
                <a:avLst/>
              </a:prstGeom>
              <a:solidFill>
                <a:srgbClr val="51C6E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6" name="Google Shape;236;p35"/>
            <p:cNvGrpSpPr/>
            <p:nvPr/>
          </p:nvGrpSpPr>
          <p:grpSpPr>
            <a:xfrm>
              <a:off x="11856720" y="140636"/>
              <a:ext cx="223520" cy="471076"/>
              <a:chOff x="9734551" y="3138055"/>
              <a:chExt cx="2457449" cy="1328450"/>
            </a:xfrm>
          </p:grpSpPr>
          <p:sp>
            <p:nvSpPr>
              <p:cNvPr id="237" name="Google Shape;237;p35"/>
              <p:cNvSpPr/>
              <p:nvPr/>
            </p:nvSpPr>
            <p:spPr>
              <a:xfrm>
                <a:off x="9759949" y="3870759"/>
                <a:ext cx="2432051" cy="595746"/>
              </a:xfrm>
              <a:prstGeom prst="rect">
                <a:avLst/>
              </a:prstGeom>
              <a:solidFill>
                <a:srgbClr val="F7A54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35"/>
              <p:cNvSpPr/>
              <p:nvPr/>
            </p:nvSpPr>
            <p:spPr>
              <a:xfrm>
                <a:off x="9734551" y="3138055"/>
                <a:ext cx="2457449" cy="595746"/>
              </a:xfrm>
              <a:prstGeom prst="rect">
                <a:avLst/>
              </a:prstGeom>
              <a:solidFill>
                <a:srgbClr val="3A3A7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39" name="Google Shape;239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29549" y="2637368"/>
            <a:ext cx="4931834" cy="4931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76"/>
          <p:cNvPicPr preferRelativeResize="0"/>
          <p:nvPr/>
        </p:nvPicPr>
        <p:blipFill rotWithShape="1">
          <a:blip r:embed="rId3">
            <a:alphaModFix/>
          </a:blip>
          <a:srcRect l="22326" t="32664" r="11836" b="35101"/>
          <a:stretch/>
        </p:blipFill>
        <p:spPr>
          <a:xfrm>
            <a:off x="262467" y="258234"/>
            <a:ext cx="1504951" cy="4233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76"/>
          <p:cNvGrpSpPr/>
          <p:nvPr/>
        </p:nvGrpSpPr>
        <p:grpSpPr>
          <a:xfrm>
            <a:off x="11856720" y="140636"/>
            <a:ext cx="223520" cy="990718"/>
            <a:chOff x="11856720" y="140636"/>
            <a:chExt cx="223520" cy="990718"/>
          </a:xfrm>
        </p:grpSpPr>
        <p:grpSp>
          <p:nvGrpSpPr>
            <p:cNvPr id="113" name="Google Shape;113;p76"/>
            <p:cNvGrpSpPr/>
            <p:nvPr/>
          </p:nvGrpSpPr>
          <p:grpSpPr>
            <a:xfrm>
              <a:off x="11856720" y="660278"/>
              <a:ext cx="223520" cy="471076"/>
              <a:chOff x="9734551" y="3138055"/>
              <a:chExt cx="2457449" cy="1328450"/>
            </a:xfrm>
          </p:grpSpPr>
          <p:sp>
            <p:nvSpPr>
              <p:cNvPr id="114" name="Google Shape;114;p76"/>
              <p:cNvSpPr/>
              <p:nvPr/>
            </p:nvSpPr>
            <p:spPr>
              <a:xfrm>
                <a:off x="9759949" y="3870759"/>
                <a:ext cx="2432051" cy="595746"/>
              </a:xfrm>
              <a:prstGeom prst="rect">
                <a:avLst/>
              </a:prstGeom>
              <a:solidFill>
                <a:srgbClr val="E127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76"/>
              <p:cNvSpPr/>
              <p:nvPr/>
            </p:nvSpPr>
            <p:spPr>
              <a:xfrm>
                <a:off x="9734551" y="3138055"/>
                <a:ext cx="2457449" cy="595746"/>
              </a:xfrm>
              <a:prstGeom prst="rect">
                <a:avLst/>
              </a:prstGeom>
              <a:solidFill>
                <a:srgbClr val="51C6E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" name="Google Shape;116;p76"/>
            <p:cNvGrpSpPr/>
            <p:nvPr/>
          </p:nvGrpSpPr>
          <p:grpSpPr>
            <a:xfrm>
              <a:off x="11856720" y="140636"/>
              <a:ext cx="223520" cy="471076"/>
              <a:chOff x="9734551" y="3138055"/>
              <a:chExt cx="2457449" cy="1328450"/>
            </a:xfrm>
          </p:grpSpPr>
          <p:sp>
            <p:nvSpPr>
              <p:cNvPr id="117" name="Google Shape;117;p76"/>
              <p:cNvSpPr/>
              <p:nvPr/>
            </p:nvSpPr>
            <p:spPr>
              <a:xfrm>
                <a:off x="9759949" y="3870759"/>
                <a:ext cx="2432051" cy="595746"/>
              </a:xfrm>
              <a:prstGeom prst="rect">
                <a:avLst/>
              </a:prstGeom>
              <a:solidFill>
                <a:srgbClr val="F7A54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76"/>
              <p:cNvSpPr/>
              <p:nvPr/>
            </p:nvSpPr>
            <p:spPr>
              <a:xfrm>
                <a:off x="9734551" y="3138055"/>
                <a:ext cx="2457449" cy="595746"/>
              </a:xfrm>
              <a:prstGeom prst="rect">
                <a:avLst/>
              </a:prstGeom>
              <a:solidFill>
                <a:srgbClr val="3A3A7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7" name="Picture 6" descr="A logo with text overlay&#10;&#10;Description automatically generated">
            <a:extLst>
              <a:ext uri="{FF2B5EF4-FFF2-40B4-BE49-F238E27FC236}">
                <a16:creationId xmlns:a16="http://schemas.microsoft.com/office/drawing/2014/main" id="{1FDBF49F-EBC8-595E-8495-305F025C20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906" t="34096" r="9606" b="36394"/>
          <a:stretch/>
        </p:blipFill>
        <p:spPr>
          <a:xfrm>
            <a:off x="11125200" y="11945"/>
            <a:ext cx="1066800" cy="599768"/>
          </a:xfrm>
          <a:prstGeom prst="rect">
            <a:avLst/>
          </a:prstGeom>
        </p:spPr>
      </p:pic>
      <p:sp>
        <p:nvSpPr>
          <p:cNvPr id="8" name="Google Shape;125;p3">
            <a:extLst>
              <a:ext uri="{FF2B5EF4-FFF2-40B4-BE49-F238E27FC236}">
                <a16:creationId xmlns:a16="http://schemas.microsoft.com/office/drawing/2014/main" id="{80C5FE84-A4F7-9B31-B0D9-70C0F0AE2C47}"/>
              </a:ext>
            </a:extLst>
          </p:cNvPr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Project Group – Details</a:t>
            </a:r>
            <a:endParaRPr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214F0F0-0070-3598-A718-7B19F2871B93}"/>
              </a:ext>
            </a:extLst>
          </p:cNvPr>
          <p:cNvGrpSpPr/>
          <p:nvPr/>
        </p:nvGrpSpPr>
        <p:grpSpPr>
          <a:xfrm>
            <a:off x="550606" y="762414"/>
            <a:ext cx="10965118" cy="305674"/>
            <a:chOff x="550606" y="762414"/>
            <a:chExt cx="10965118" cy="305674"/>
          </a:xfrm>
          <a:solidFill>
            <a:schemeClr val="tx2">
              <a:lumMod val="10000"/>
            </a:schemeClr>
          </a:solidFill>
        </p:grpSpPr>
        <p:sp>
          <p:nvSpPr>
            <p:cNvPr id="2" name="Google Shape;120;p76">
              <a:extLst>
                <a:ext uri="{FF2B5EF4-FFF2-40B4-BE49-F238E27FC236}">
                  <a16:creationId xmlns:a16="http://schemas.microsoft.com/office/drawing/2014/main" id="{73BC9062-DCB3-7306-E819-DCC861C0023D}"/>
                </a:ext>
              </a:extLst>
            </p:cNvPr>
            <p:cNvSpPr/>
            <p:nvPr/>
          </p:nvSpPr>
          <p:spPr>
            <a:xfrm>
              <a:off x="550606" y="765905"/>
              <a:ext cx="2114338" cy="302183"/>
            </a:xfrm>
            <a:prstGeom prst="roundRect">
              <a:avLst>
                <a:gd name="adj" fmla="val 16667"/>
              </a:avLst>
            </a:prstGeom>
            <a:grpFill/>
            <a:ln w="254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2000" b="1" i="0" u="none" strike="noStrike" cap="none" dirty="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Photo </a:t>
              </a:r>
              <a:endParaRPr sz="1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20;p76">
              <a:extLst>
                <a:ext uri="{FF2B5EF4-FFF2-40B4-BE49-F238E27FC236}">
                  <a16:creationId xmlns:a16="http://schemas.microsoft.com/office/drawing/2014/main" id="{9B2C7E98-36BC-7E80-D761-7674F1BB1290}"/>
                </a:ext>
              </a:extLst>
            </p:cNvPr>
            <p:cNvSpPr/>
            <p:nvPr/>
          </p:nvSpPr>
          <p:spPr>
            <a:xfrm>
              <a:off x="2759165" y="762415"/>
              <a:ext cx="1871829" cy="295979"/>
            </a:xfrm>
            <a:prstGeom prst="roundRect">
              <a:avLst>
                <a:gd name="adj" fmla="val 16667"/>
              </a:avLst>
            </a:prstGeom>
            <a:grpFill/>
            <a:ln w="254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2000" b="1" i="0" u="none" strike="noStrike" cap="none" dirty="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Track</a:t>
              </a:r>
              <a:endParaRPr sz="1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20;p76">
              <a:extLst>
                <a:ext uri="{FF2B5EF4-FFF2-40B4-BE49-F238E27FC236}">
                  <a16:creationId xmlns:a16="http://schemas.microsoft.com/office/drawing/2014/main" id="{727B01B2-826E-A9BE-9114-38D3502E330D}"/>
                </a:ext>
              </a:extLst>
            </p:cNvPr>
            <p:cNvSpPr/>
            <p:nvPr/>
          </p:nvSpPr>
          <p:spPr>
            <a:xfrm>
              <a:off x="4799359" y="772109"/>
              <a:ext cx="2004564" cy="295979"/>
            </a:xfrm>
            <a:prstGeom prst="roundRect">
              <a:avLst>
                <a:gd name="adj" fmla="val 16667"/>
              </a:avLst>
            </a:prstGeom>
            <a:grpFill/>
            <a:ln w="254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2000" b="1" i="0" u="none" strike="noStrike" cap="none" dirty="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Roll No</a:t>
              </a:r>
              <a:endParaRPr sz="1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20;p76">
              <a:extLst>
                <a:ext uri="{FF2B5EF4-FFF2-40B4-BE49-F238E27FC236}">
                  <a16:creationId xmlns:a16="http://schemas.microsoft.com/office/drawing/2014/main" id="{25926E8D-BD84-A2C1-48C0-4E0D30CE99A8}"/>
                </a:ext>
              </a:extLst>
            </p:cNvPr>
            <p:cNvSpPr/>
            <p:nvPr/>
          </p:nvSpPr>
          <p:spPr>
            <a:xfrm>
              <a:off x="6937875" y="762414"/>
              <a:ext cx="4577849" cy="295979"/>
            </a:xfrm>
            <a:prstGeom prst="roundRect">
              <a:avLst>
                <a:gd name="adj" fmla="val 16667"/>
              </a:avLst>
            </a:prstGeom>
            <a:grpFill/>
            <a:ln w="254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2000" b="1" i="0" u="none" strike="noStrike" cap="none" dirty="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Name</a:t>
              </a:r>
              <a:endParaRPr lang="en-US" sz="1000" b="1" dirty="0">
                <a:ea typeface="Verdana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A25B51E-0316-3A04-0D09-C9B5A893FEEF}"/>
              </a:ext>
            </a:extLst>
          </p:cNvPr>
          <p:cNvGrpSpPr/>
          <p:nvPr/>
        </p:nvGrpSpPr>
        <p:grpSpPr>
          <a:xfrm>
            <a:off x="2759164" y="1557376"/>
            <a:ext cx="8756560" cy="369096"/>
            <a:chOff x="2759164" y="1557376"/>
            <a:chExt cx="8756560" cy="369096"/>
          </a:xfrm>
        </p:grpSpPr>
        <p:sp>
          <p:nvSpPr>
            <p:cNvPr id="12" name="Google Shape;120;p76">
              <a:extLst>
                <a:ext uri="{FF2B5EF4-FFF2-40B4-BE49-F238E27FC236}">
                  <a16:creationId xmlns:a16="http://schemas.microsoft.com/office/drawing/2014/main" id="{C3480FF3-25F3-638F-C9B0-ED60F7818170}"/>
                </a:ext>
              </a:extLst>
            </p:cNvPr>
            <p:cNvSpPr/>
            <p:nvPr/>
          </p:nvSpPr>
          <p:spPr>
            <a:xfrm>
              <a:off x="2759164" y="1557376"/>
              <a:ext cx="1871829" cy="36909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EECE AI/ML</a:t>
              </a:r>
              <a:endParaRPr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20;p76">
              <a:extLst>
                <a:ext uri="{FF2B5EF4-FFF2-40B4-BE49-F238E27FC236}">
                  <a16:creationId xmlns:a16="http://schemas.microsoft.com/office/drawing/2014/main" id="{062AA0B2-B833-6559-2A32-970A49C4976B}"/>
                </a:ext>
              </a:extLst>
            </p:cNvPr>
            <p:cNvSpPr/>
            <p:nvPr/>
          </p:nvSpPr>
          <p:spPr>
            <a:xfrm>
              <a:off x="4799359" y="1557376"/>
              <a:ext cx="2004564" cy="36909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b="0" i="0" u="none" strike="noStrike" cap="none" dirty="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BU21EECE0100094</a:t>
              </a:r>
              <a:endParaRPr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20;p76">
              <a:extLst>
                <a:ext uri="{FF2B5EF4-FFF2-40B4-BE49-F238E27FC236}">
                  <a16:creationId xmlns:a16="http://schemas.microsoft.com/office/drawing/2014/main" id="{24798C12-632D-B1A2-C441-76E8952EACEA}"/>
                </a:ext>
              </a:extLst>
            </p:cNvPr>
            <p:cNvSpPr/>
            <p:nvPr/>
          </p:nvSpPr>
          <p:spPr>
            <a:xfrm>
              <a:off x="6937875" y="1557376"/>
              <a:ext cx="4577849" cy="36909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Vadde Poorna Chandra</a:t>
              </a:r>
              <a:endParaRPr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61F5C13-96AD-11F8-724A-587975F3FBAF}"/>
              </a:ext>
            </a:extLst>
          </p:cNvPr>
          <p:cNvGrpSpPr/>
          <p:nvPr/>
        </p:nvGrpSpPr>
        <p:grpSpPr>
          <a:xfrm>
            <a:off x="2759164" y="2701545"/>
            <a:ext cx="8756560" cy="369096"/>
            <a:chOff x="2759164" y="1557376"/>
            <a:chExt cx="8756560" cy="369096"/>
          </a:xfrm>
        </p:grpSpPr>
        <p:sp>
          <p:nvSpPr>
            <p:cNvPr id="19" name="Google Shape;120;p76">
              <a:extLst>
                <a:ext uri="{FF2B5EF4-FFF2-40B4-BE49-F238E27FC236}">
                  <a16:creationId xmlns:a16="http://schemas.microsoft.com/office/drawing/2014/main" id="{453EAC09-D32E-7EED-F68B-2E1E43446A90}"/>
                </a:ext>
              </a:extLst>
            </p:cNvPr>
            <p:cNvSpPr/>
            <p:nvPr/>
          </p:nvSpPr>
          <p:spPr>
            <a:xfrm>
              <a:off x="2759164" y="1557376"/>
              <a:ext cx="1871829" cy="36909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EECE AI/ML</a:t>
              </a:r>
              <a:endParaRPr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20;p76">
              <a:extLst>
                <a:ext uri="{FF2B5EF4-FFF2-40B4-BE49-F238E27FC236}">
                  <a16:creationId xmlns:a16="http://schemas.microsoft.com/office/drawing/2014/main" id="{BB107C69-9B8B-7B95-CD41-FC6D1BDA3C8A}"/>
                </a:ext>
              </a:extLst>
            </p:cNvPr>
            <p:cNvSpPr/>
            <p:nvPr/>
          </p:nvSpPr>
          <p:spPr>
            <a:xfrm>
              <a:off x="4799359" y="1557376"/>
              <a:ext cx="2004564" cy="36909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dirty="0">
                  <a:solidFill>
                    <a:schemeClr val="lt1"/>
                  </a:solidFill>
                  <a:latin typeface="Verdana"/>
                  <a:ea typeface="Verdana"/>
                  <a:sym typeface="Verdana"/>
                </a:rPr>
                <a:t>BU21EECE0100587</a:t>
              </a:r>
              <a:endParaRPr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20;p76">
              <a:extLst>
                <a:ext uri="{FF2B5EF4-FFF2-40B4-BE49-F238E27FC236}">
                  <a16:creationId xmlns:a16="http://schemas.microsoft.com/office/drawing/2014/main" id="{DE56DF2B-5335-AE58-398A-10B30B744F1E}"/>
                </a:ext>
              </a:extLst>
            </p:cNvPr>
            <p:cNvSpPr/>
            <p:nvPr/>
          </p:nvSpPr>
          <p:spPr>
            <a:xfrm>
              <a:off x="6937875" y="1557376"/>
              <a:ext cx="4577849" cy="36909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P. R. Poojitha Reddy</a:t>
              </a:r>
              <a:endParaRPr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7DCE4E5-0271-1BA1-0E5E-99E9BFDC0095}"/>
              </a:ext>
            </a:extLst>
          </p:cNvPr>
          <p:cNvGrpSpPr/>
          <p:nvPr/>
        </p:nvGrpSpPr>
        <p:grpSpPr>
          <a:xfrm>
            <a:off x="2759164" y="3788203"/>
            <a:ext cx="8756560" cy="369096"/>
            <a:chOff x="2759164" y="1557376"/>
            <a:chExt cx="8756560" cy="369096"/>
          </a:xfrm>
        </p:grpSpPr>
        <p:sp>
          <p:nvSpPr>
            <p:cNvPr id="24" name="Google Shape;120;p76">
              <a:extLst>
                <a:ext uri="{FF2B5EF4-FFF2-40B4-BE49-F238E27FC236}">
                  <a16:creationId xmlns:a16="http://schemas.microsoft.com/office/drawing/2014/main" id="{3D317F98-521D-0A8B-87B6-C44AAC328168}"/>
                </a:ext>
              </a:extLst>
            </p:cNvPr>
            <p:cNvSpPr/>
            <p:nvPr/>
          </p:nvSpPr>
          <p:spPr>
            <a:xfrm>
              <a:off x="2759164" y="1557376"/>
              <a:ext cx="1871829" cy="36909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EECE AI/ML</a:t>
              </a:r>
              <a:endParaRPr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20;p76">
              <a:extLst>
                <a:ext uri="{FF2B5EF4-FFF2-40B4-BE49-F238E27FC236}">
                  <a16:creationId xmlns:a16="http://schemas.microsoft.com/office/drawing/2014/main" id="{D386AA56-F2F5-56F4-0B77-077184791E12}"/>
                </a:ext>
              </a:extLst>
            </p:cNvPr>
            <p:cNvSpPr/>
            <p:nvPr/>
          </p:nvSpPr>
          <p:spPr>
            <a:xfrm>
              <a:off x="4799359" y="1557376"/>
              <a:ext cx="2004564" cy="36909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b="0" i="0" u="none" strike="noStrike" cap="none" dirty="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BU21EECE0100479</a:t>
              </a:r>
              <a:endParaRPr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20;p76">
              <a:extLst>
                <a:ext uri="{FF2B5EF4-FFF2-40B4-BE49-F238E27FC236}">
                  <a16:creationId xmlns:a16="http://schemas.microsoft.com/office/drawing/2014/main" id="{49905DAB-27F0-0BFC-C243-04C498A04B7C}"/>
                </a:ext>
              </a:extLst>
            </p:cNvPr>
            <p:cNvSpPr/>
            <p:nvPr/>
          </p:nvSpPr>
          <p:spPr>
            <a:xfrm>
              <a:off x="6937875" y="1557376"/>
              <a:ext cx="4577849" cy="36909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P. Sindhu</a:t>
              </a:r>
              <a:endParaRPr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2D7765F4-D938-C625-7541-CDC9FD9AC3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48A6B0-F647-5BFD-9D77-506CAA13BD7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559" t="21068" r="3330" b="33212"/>
          <a:stretch/>
        </p:blipFill>
        <p:spPr>
          <a:xfrm>
            <a:off x="835742" y="1346149"/>
            <a:ext cx="1367292" cy="964431"/>
          </a:xfrm>
          <a:prstGeom prst="round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3885AE6-D98F-F40F-65F2-99AE3C23AE8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84" t="22658" r="-799" b="37009"/>
          <a:stretch/>
        </p:blipFill>
        <p:spPr>
          <a:xfrm>
            <a:off x="905784" y="2534170"/>
            <a:ext cx="1297250" cy="846462"/>
          </a:xfrm>
          <a:prstGeom prst="round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4C31006-1270-41EB-7235-8F7321A9EF2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239" r="12" b="37607"/>
          <a:stretch/>
        </p:blipFill>
        <p:spPr>
          <a:xfrm>
            <a:off x="835742" y="3593387"/>
            <a:ext cx="1367292" cy="959405"/>
          </a:xfrm>
          <a:prstGeom prst="round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>
          <a:extLst>
            <a:ext uri="{FF2B5EF4-FFF2-40B4-BE49-F238E27FC236}">
              <a16:creationId xmlns:a16="http://schemas.microsoft.com/office/drawing/2014/main" id="{016D5E0D-E878-63B4-A1A9-208E58ED6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76">
            <a:extLst>
              <a:ext uri="{FF2B5EF4-FFF2-40B4-BE49-F238E27FC236}">
                <a16:creationId xmlns:a16="http://schemas.microsoft.com/office/drawing/2014/main" id="{CD36C4A8-2052-7C84-C39A-3CBDF0046CF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326" t="32664" r="11836" b="35101"/>
          <a:stretch/>
        </p:blipFill>
        <p:spPr>
          <a:xfrm>
            <a:off x="262467" y="258234"/>
            <a:ext cx="1504951" cy="4233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76">
            <a:extLst>
              <a:ext uri="{FF2B5EF4-FFF2-40B4-BE49-F238E27FC236}">
                <a16:creationId xmlns:a16="http://schemas.microsoft.com/office/drawing/2014/main" id="{C57379A0-1397-F4C2-2A88-69D07BFBDBCC}"/>
              </a:ext>
            </a:extLst>
          </p:cNvPr>
          <p:cNvGrpSpPr/>
          <p:nvPr/>
        </p:nvGrpSpPr>
        <p:grpSpPr>
          <a:xfrm>
            <a:off x="11856720" y="140636"/>
            <a:ext cx="223520" cy="990718"/>
            <a:chOff x="11856720" y="140636"/>
            <a:chExt cx="223520" cy="990718"/>
          </a:xfrm>
        </p:grpSpPr>
        <p:grpSp>
          <p:nvGrpSpPr>
            <p:cNvPr id="113" name="Google Shape;113;p76">
              <a:extLst>
                <a:ext uri="{FF2B5EF4-FFF2-40B4-BE49-F238E27FC236}">
                  <a16:creationId xmlns:a16="http://schemas.microsoft.com/office/drawing/2014/main" id="{53AE2AB2-2208-8436-C088-F8E1EE56ACDD}"/>
                </a:ext>
              </a:extLst>
            </p:cNvPr>
            <p:cNvGrpSpPr/>
            <p:nvPr/>
          </p:nvGrpSpPr>
          <p:grpSpPr>
            <a:xfrm>
              <a:off x="11856720" y="660278"/>
              <a:ext cx="223520" cy="471076"/>
              <a:chOff x="9734551" y="3138055"/>
              <a:chExt cx="2457449" cy="1328450"/>
            </a:xfrm>
          </p:grpSpPr>
          <p:sp>
            <p:nvSpPr>
              <p:cNvPr id="114" name="Google Shape;114;p76">
                <a:extLst>
                  <a:ext uri="{FF2B5EF4-FFF2-40B4-BE49-F238E27FC236}">
                    <a16:creationId xmlns:a16="http://schemas.microsoft.com/office/drawing/2014/main" id="{126353FF-E161-736B-FDA4-930AD7B61009}"/>
                  </a:ext>
                </a:extLst>
              </p:cNvPr>
              <p:cNvSpPr/>
              <p:nvPr/>
            </p:nvSpPr>
            <p:spPr>
              <a:xfrm>
                <a:off x="9759949" y="3870759"/>
                <a:ext cx="2432051" cy="595746"/>
              </a:xfrm>
              <a:prstGeom prst="rect">
                <a:avLst/>
              </a:prstGeom>
              <a:solidFill>
                <a:srgbClr val="E127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76">
                <a:extLst>
                  <a:ext uri="{FF2B5EF4-FFF2-40B4-BE49-F238E27FC236}">
                    <a16:creationId xmlns:a16="http://schemas.microsoft.com/office/drawing/2014/main" id="{D7A00F2C-490F-D555-A227-E7BC946DE9EF}"/>
                  </a:ext>
                </a:extLst>
              </p:cNvPr>
              <p:cNvSpPr/>
              <p:nvPr/>
            </p:nvSpPr>
            <p:spPr>
              <a:xfrm>
                <a:off x="9734551" y="3138055"/>
                <a:ext cx="2457449" cy="595746"/>
              </a:xfrm>
              <a:prstGeom prst="rect">
                <a:avLst/>
              </a:prstGeom>
              <a:solidFill>
                <a:srgbClr val="51C6E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" name="Google Shape;116;p76">
              <a:extLst>
                <a:ext uri="{FF2B5EF4-FFF2-40B4-BE49-F238E27FC236}">
                  <a16:creationId xmlns:a16="http://schemas.microsoft.com/office/drawing/2014/main" id="{740B92F7-BB3E-7287-0CA2-E608AD95E6D9}"/>
                </a:ext>
              </a:extLst>
            </p:cNvPr>
            <p:cNvGrpSpPr/>
            <p:nvPr/>
          </p:nvGrpSpPr>
          <p:grpSpPr>
            <a:xfrm>
              <a:off x="11856720" y="140636"/>
              <a:ext cx="223520" cy="471076"/>
              <a:chOff x="9734551" y="3138055"/>
              <a:chExt cx="2457449" cy="1328450"/>
            </a:xfrm>
          </p:grpSpPr>
          <p:sp>
            <p:nvSpPr>
              <p:cNvPr id="117" name="Google Shape;117;p76">
                <a:extLst>
                  <a:ext uri="{FF2B5EF4-FFF2-40B4-BE49-F238E27FC236}">
                    <a16:creationId xmlns:a16="http://schemas.microsoft.com/office/drawing/2014/main" id="{F2686511-1B84-2C77-7126-3491538F7EAA}"/>
                  </a:ext>
                </a:extLst>
              </p:cNvPr>
              <p:cNvSpPr/>
              <p:nvPr/>
            </p:nvSpPr>
            <p:spPr>
              <a:xfrm>
                <a:off x="9759949" y="3870759"/>
                <a:ext cx="2432051" cy="595746"/>
              </a:xfrm>
              <a:prstGeom prst="rect">
                <a:avLst/>
              </a:prstGeom>
              <a:solidFill>
                <a:srgbClr val="F7A54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76">
                <a:extLst>
                  <a:ext uri="{FF2B5EF4-FFF2-40B4-BE49-F238E27FC236}">
                    <a16:creationId xmlns:a16="http://schemas.microsoft.com/office/drawing/2014/main" id="{09541A36-FA09-469A-29B5-F0C693E6FDDF}"/>
                  </a:ext>
                </a:extLst>
              </p:cNvPr>
              <p:cNvSpPr/>
              <p:nvPr/>
            </p:nvSpPr>
            <p:spPr>
              <a:xfrm>
                <a:off x="9734551" y="3138055"/>
                <a:ext cx="2457449" cy="595746"/>
              </a:xfrm>
              <a:prstGeom prst="rect">
                <a:avLst/>
              </a:prstGeom>
              <a:solidFill>
                <a:srgbClr val="3A3A7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7" name="Picture 6" descr="A logo with text overlay&#10;&#10;Description automatically generated">
            <a:extLst>
              <a:ext uri="{FF2B5EF4-FFF2-40B4-BE49-F238E27FC236}">
                <a16:creationId xmlns:a16="http://schemas.microsoft.com/office/drawing/2014/main" id="{237F7F33-9CF1-F18A-D2EB-579E4AE1E4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906" t="34096" r="9606" b="36394"/>
          <a:stretch/>
        </p:blipFill>
        <p:spPr>
          <a:xfrm>
            <a:off x="11125200" y="11945"/>
            <a:ext cx="1066800" cy="599768"/>
          </a:xfrm>
          <a:prstGeom prst="rect">
            <a:avLst/>
          </a:prstGeom>
        </p:spPr>
      </p:pic>
      <p:sp>
        <p:nvSpPr>
          <p:cNvPr id="8" name="Google Shape;125;p3">
            <a:extLst>
              <a:ext uri="{FF2B5EF4-FFF2-40B4-BE49-F238E27FC236}">
                <a16:creationId xmlns:a16="http://schemas.microsoft.com/office/drawing/2014/main" id="{1EF97A4B-E82E-712F-CA13-78D59E17A26B}"/>
              </a:ext>
            </a:extLst>
          </p:cNvPr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Objective and Goals</a:t>
            </a:r>
            <a:endParaRPr dirty="0"/>
          </a:p>
        </p:txBody>
      </p:sp>
      <p:sp>
        <p:nvSpPr>
          <p:cNvPr id="3" name="Google Shape;120;p76">
            <a:extLst>
              <a:ext uri="{FF2B5EF4-FFF2-40B4-BE49-F238E27FC236}">
                <a16:creationId xmlns:a16="http://schemas.microsoft.com/office/drawing/2014/main" id="{CA08A1E2-29B3-F3D5-48A9-5D1EA6629717}"/>
              </a:ext>
            </a:extLst>
          </p:cNvPr>
          <p:cNvSpPr/>
          <p:nvPr/>
        </p:nvSpPr>
        <p:spPr>
          <a:xfrm>
            <a:off x="550606" y="765905"/>
            <a:ext cx="2114338" cy="302183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</a:schemeClr>
          </a:solidFill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Objective </a:t>
            </a:r>
            <a:endParaRPr sz="1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20;p76">
            <a:extLst>
              <a:ext uri="{FF2B5EF4-FFF2-40B4-BE49-F238E27FC236}">
                <a16:creationId xmlns:a16="http://schemas.microsoft.com/office/drawing/2014/main" id="{17BF0AA4-CB04-F194-9E07-5F430F49129E}"/>
              </a:ext>
            </a:extLst>
          </p:cNvPr>
          <p:cNvSpPr/>
          <p:nvPr/>
        </p:nvSpPr>
        <p:spPr>
          <a:xfrm>
            <a:off x="550606" y="2422741"/>
            <a:ext cx="2114338" cy="523220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</a:schemeClr>
          </a:solidFill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000" b="1" dirty="0">
                <a:solidFill>
                  <a:schemeClr val="lt1"/>
                </a:solidFill>
                <a:latin typeface="Verdana"/>
                <a:ea typeface="Verdana"/>
                <a:sym typeface="Verdana"/>
              </a:rPr>
              <a:t>Expected Outcome</a:t>
            </a:r>
            <a:endParaRPr sz="1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1111477-E886-23E8-64BD-4CADAD76379A}"/>
              </a:ext>
            </a:extLst>
          </p:cNvPr>
          <p:cNvSpPr txBox="1"/>
          <p:nvPr/>
        </p:nvSpPr>
        <p:spPr>
          <a:xfrm>
            <a:off x="1000124" y="1268361"/>
            <a:ext cx="9943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To develop a scalable, non-invasive, and cost-effective diagnostic platform for Alzheimer's disease (AD).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To Develop sweat-based biomarker detection patch integrated with colorimetry and a mobile application.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9AEFFB-1A20-899A-F8E0-29DEDB267EF4}"/>
              </a:ext>
            </a:extLst>
          </p:cNvPr>
          <p:cNvSpPr txBox="1"/>
          <p:nvPr/>
        </p:nvSpPr>
        <p:spPr>
          <a:xfrm>
            <a:off x="1124410" y="3109761"/>
            <a:ext cx="99431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Development of the Wearable Patch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Synthesis of nanomaterials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Analyse of concentration of particular substance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Smartphone Integration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FB294828-0F9E-F06A-05D5-7A5C37AB34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 dirty="0"/>
          </a:p>
        </p:txBody>
      </p:sp>
      <p:pic>
        <p:nvPicPr>
          <p:cNvPr id="1028" name="Picture 4" descr="A mass-customizable dermal patch with discrete colorimetric indicators for  personalized sweat rate quantification | Microsystems &amp; Nanoengineering">
            <a:extLst>
              <a:ext uri="{FF2B5EF4-FFF2-40B4-BE49-F238E27FC236}">
                <a16:creationId xmlns:a16="http://schemas.microsoft.com/office/drawing/2014/main" id="{66FC1AAA-5791-56D7-1566-3A28BD164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867" y="4231629"/>
            <a:ext cx="8010373" cy="252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641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>
          <a:extLst>
            <a:ext uri="{FF2B5EF4-FFF2-40B4-BE49-F238E27FC236}">
              <a16:creationId xmlns:a16="http://schemas.microsoft.com/office/drawing/2014/main" id="{5D277163-DDF4-8A7D-727E-9DC95265C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76">
            <a:extLst>
              <a:ext uri="{FF2B5EF4-FFF2-40B4-BE49-F238E27FC236}">
                <a16:creationId xmlns:a16="http://schemas.microsoft.com/office/drawing/2014/main" id="{C9C7A79F-811B-6199-83C6-B29E508A22B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326" t="32664" r="11836" b="35101"/>
          <a:stretch/>
        </p:blipFill>
        <p:spPr>
          <a:xfrm>
            <a:off x="262467" y="258234"/>
            <a:ext cx="1504951" cy="4233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76">
            <a:extLst>
              <a:ext uri="{FF2B5EF4-FFF2-40B4-BE49-F238E27FC236}">
                <a16:creationId xmlns:a16="http://schemas.microsoft.com/office/drawing/2014/main" id="{2D4D71B1-EC66-081D-BAA7-214A29E75269}"/>
              </a:ext>
            </a:extLst>
          </p:cNvPr>
          <p:cNvGrpSpPr/>
          <p:nvPr/>
        </p:nvGrpSpPr>
        <p:grpSpPr>
          <a:xfrm>
            <a:off x="11856720" y="140636"/>
            <a:ext cx="223520" cy="990718"/>
            <a:chOff x="11856720" y="140636"/>
            <a:chExt cx="223520" cy="990718"/>
          </a:xfrm>
        </p:grpSpPr>
        <p:grpSp>
          <p:nvGrpSpPr>
            <p:cNvPr id="113" name="Google Shape;113;p76">
              <a:extLst>
                <a:ext uri="{FF2B5EF4-FFF2-40B4-BE49-F238E27FC236}">
                  <a16:creationId xmlns:a16="http://schemas.microsoft.com/office/drawing/2014/main" id="{BAFB5DD6-4298-304F-878C-BC4BE1EC6DD8}"/>
                </a:ext>
              </a:extLst>
            </p:cNvPr>
            <p:cNvGrpSpPr/>
            <p:nvPr/>
          </p:nvGrpSpPr>
          <p:grpSpPr>
            <a:xfrm>
              <a:off x="11856720" y="660278"/>
              <a:ext cx="223520" cy="471076"/>
              <a:chOff x="9734551" y="3138055"/>
              <a:chExt cx="2457449" cy="1328450"/>
            </a:xfrm>
          </p:grpSpPr>
          <p:sp>
            <p:nvSpPr>
              <p:cNvPr id="114" name="Google Shape;114;p76">
                <a:extLst>
                  <a:ext uri="{FF2B5EF4-FFF2-40B4-BE49-F238E27FC236}">
                    <a16:creationId xmlns:a16="http://schemas.microsoft.com/office/drawing/2014/main" id="{AA99B7F1-1675-F441-E2D8-E7375E2D1EEF}"/>
                  </a:ext>
                </a:extLst>
              </p:cNvPr>
              <p:cNvSpPr/>
              <p:nvPr/>
            </p:nvSpPr>
            <p:spPr>
              <a:xfrm>
                <a:off x="9759949" y="3870759"/>
                <a:ext cx="2432051" cy="595746"/>
              </a:xfrm>
              <a:prstGeom prst="rect">
                <a:avLst/>
              </a:prstGeom>
              <a:solidFill>
                <a:srgbClr val="E127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76">
                <a:extLst>
                  <a:ext uri="{FF2B5EF4-FFF2-40B4-BE49-F238E27FC236}">
                    <a16:creationId xmlns:a16="http://schemas.microsoft.com/office/drawing/2014/main" id="{5A4D25FF-FA9C-2AD4-9DA1-897800CF922A}"/>
                  </a:ext>
                </a:extLst>
              </p:cNvPr>
              <p:cNvSpPr/>
              <p:nvPr/>
            </p:nvSpPr>
            <p:spPr>
              <a:xfrm>
                <a:off x="9734551" y="3138055"/>
                <a:ext cx="2457449" cy="595746"/>
              </a:xfrm>
              <a:prstGeom prst="rect">
                <a:avLst/>
              </a:prstGeom>
              <a:solidFill>
                <a:srgbClr val="51C6E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" name="Google Shape;116;p76">
              <a:extLst>
                <a:ext uri="{FF2B5EF4-FFF2-40B4-BE49-F238E27FC236}">
                  <a16:creationId xmlns:a16="http://schemas.microsoft.com/office/drawing/2014/main" id="{9676A32D-2B57-5621-6126-CE4ABC5FD99A}"/>
                </a:ext>
              </a:extLst>
            </p:cNvPr>
            <p:cNvGrpSpPr/>
            <p:nvPr/>
          </p:nvGrpSpPr>
          <p:grpSpPr>
            <a:xfrm>
              <a:off x="11856720" y="140636"/>
              <a:ext cx="223520" cy="471076"/>
              <a:chOff x="9734551" y="3138055"/>
              <a:chExt cx="2457449" cy="1328450"/>
            </a:xfrm>
          </p:grpSpPr>
          <p:sp>
            <p:nvSpPr>
              <p:cNvPr id="117" name="Google Shape;117;p76">
                <a:extLst>
                  <a:ext uri="{FF2B5EF4-FFF2-40B4-BE49-F238E27FC236}">
                    <a16:creationId xmlns:a16="http://schemas.microsoft.com/office/drawing/2014/main" id="{DB96273B-31D4-A9D0-4276-255D63471453}"/>
                  </a:ext>
                </a:extLst>
              </p:cNvPr>
              <p:cNvSpPr/>
              <p:nvPr/>
            </p:nvSpPr>
            <p:spPr>
              <a:xfrm>
                <a:off x="9759949" y="3870759"/>
                <a:ext cx="2432051" cy="595746"/>
              </a:xfrm>
              <a:prstGeom prst="rect">
                <a:avLst/>
              </a:prstGeom>
              <a:solidFill>
                <a:srgbClr val="F7A54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76">
                <a:extLst>
                  <a:ext uri="{FF2B5EF4-FFF2-40B4-BE49-F238E27FC236}">
                    <a16:creationId xmlns:a16="http://schemas.microsoft.com/office/drawing/2014/main" id="{39E9C00A-18BB-CBD9-2D23-0250EF391173}"/>
                  </a:ext>
                </a:extLst>
              </p:cNvPr>
              <p:cNvSpPr/>
              <p:nvPr/>
            </p:nvSpPr>
            <p:spPr>
              <a:xfrm>
                <a:off x="9734551" y="3138055"/>
                <a:ext cx="2457449" cy="595746"/>
              </a:xfrm>
              <a:prstGeom prst="rect">
                <a:avLst/>
              </a:prstGeom>
              <a:solidFill>
                <a:srgbClr val="3A3A7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7" name="Picture 6" descr="A logo with text overlay&#10;&#10;Description automatically generated">
            <a:extLst>
              <a:ext uri="{FF2B5EF4-FFF2-40B4-BE49-F238E27FC236}">
                <a16:creationId xmlns:a16="http://schemas.microsoft.com/office/drawing/2014/main" id="{BCC37FA9-3380-3972-8974-283955F0D6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906" t="34096" r="9606" b="36394"/>
          <a:stretch/>
        </p:blipFill>
        <p:spPr>
          <a:xfrm>
            <a:off x="11125200" y="11945"/>
            <a:ext cx="1066800" cy="599768"/>
          </a:xfrm>
          <a:prstGeom prst="rect">
            <a:avLst/>
          </a:prstGeom>
        </p:spPr>
      </p:pic>
      <p:sp>
        <p:nvSpPr>
          <p:cNvPr id="8" name="Google Shape;125;p3">
            <a:extLst>
              <a:ext uri="{FF2B5EF4-FFF2-40B4-BE49-F238E27FC236}">
                <a16:creationId xmlns:a16="http://schemas.microsoft.com/office/drawing/2014/main" id="{C6ECFB60-4922-9557-3C5E-7FA842E8B16A}"/>
              </a:ext>
            </a:extLst>
          </p:cNvPr>
          <p:cNvSpPr txBox="1"/>
          <p:nvPr/>
        </p:nvSpPr>
        <p:spPr>
          <a:xfrm>
            <a:off x="452283" y="871532"/>
            <a:ext cx="11326761" cy="57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241AC6-CE23-A38B-BD86-17E34844F7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Google Shape;125;p3">
            <a:extLst>
              <a:ext uri="{FF2B5EF4-FFF2-40B4-BE49-F238E27FC236}">
                <a16:creationId xmlns:a16="http://schemas.microsoft.com/office/drawing/2014/main" id="{12977A3E-566F-814B-0D9C-37C0E1141171}"/>
              </a:ext>
            </a:extLst>
          </p:cNvPr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Project Plan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A0232-75D6-FAF0-DCF4-34DC1D159B4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4770"/>
          <a:stretch/>
        </p:blipFill>
        <p:spPr>
          <a:xfrm>
            <a:off x="682293" y="891649"/>
            <a:ext cx="10866740" cy="552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15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AB61C2-B595-6D36-CB78-3791DED722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Google Shape;125;p3">
            <a:extLst>
              <a:ext uri="{FF2B5EF4-FFF2-40B4-BE49-F238E27FC236}">
                <a16:creationId xmlns:a16="http://schemas.microsoft.com/office/drawing/2014/main" id="{050F573B-21F3-B526-5212-5E481ED19CDC}"/>
              </a:ext>
            </a:extLst>
          </p:cNvPr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Montserrat"/>
                <a:sym typeface="Montserrat"/>
              </a:rPr>
              <a:t>Literature Survey</a:t>
            </a:r>
            <a:endParaRPr dirty="0"/>
          </a:p>
        </p:txBody>
      </p:sp>
      <p:sp>
        <p:nvSpPr>
          <p:cNvPr id="5" name="Google Shape;125;p3">
            <a:extLst>
              <a:ext uri="{FF2B5EF4-FFF2-40B4-BE49-F238E27FC236}">
                <a16:creationId xmlns:a16="http://schemas.microsoft.com/office/drawing/2014/main" id="{189FAE14-3F2D-9B3A-FA7E-862D36BC1477}"/>
              </a:ext>
            </a:extLst>
          </p:cNvPr>
          <p:cNvSpPr txBox="1"/>
          <p:nvPr/>
        </p:nvSpPr>
        <p:spPr>
          <a:xfrm>
            <a:off x="432619" y="871532"/>
            <a:ext cx="11326761" cy="57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Key Publications 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789C794-A60B-C548-5A59-A597D45D24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383794"/>
              </p:ext>
            </p:extLst>
          </p:nvPr>
        </p:nvGraphicFramePr>
        <p:xfrm>
          <a:off x="2590799" y="1031953"/>
          <a:ext cx="7010400" cy="5957479"/>
        </p:xfrm>
        <a:graphic>
          <a:graphicData uri="http://schemas.openxmlformats.org/drawingml/2006/table">
            <a:tbl>
              <a:tblPr firstRow="1" bandRow="1">
                <a:tableStyleId>{487C13AC-C4EB-4B75-A16E-F28B5C2F6171}</a:tableStyleId>
              </a:tblPr>
              <a:tblGrid>
                <a:gridCol w="3847179">
                  <a:extLst>
                    <a:ext uri="{9D8B030D-6E8A-4147-A177-3AD203B41FA5}">
                      <a16:colId xmlns:a16="http://schemas.microsoft.com/office/drawing/2014/main" val="1565101781"/>
                    </a:ext>
                  </a:extLst>
                </a:gridCol>
                <a:gridCol w="3163221">
                  <a:extLst>
                    <a:ext uri="{9D8B030D-6E8A-4147-A177-3AD203B41FA5}">
                      <a16:colId xmlns:a16="http://schemas.microsoft.com/office/drawing/2014/main" val="3865813560"/>
                    </a:ext>
                  </a:extLst>
                </a:gridCol>
              </a:tblGrid>
              <a:tr h="794533">
                <a:tc>
                  <a:txBody>
                    <a:bodyPr/>
                    <a:lstStyle/>
                    <a:p>
                      <a:r>
                        <a:rPr lang="en-IN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Article Links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38405"/>
                  </a:ext>
                </a:extLst>
              </a:tr>
              <a:tr h="893693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Recent Developments in Sweat Analysis and Its Applications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latin typeface="Verdana" panose="020B0604030504040204" pitchFamily="34" charset="0"/>
                          <a:ea typeface="Verdana" panose="020B0604030504040204" pitchFamily="34" charset="0"/>
                          <a:hlinkClick r:id="rId2"/>
                        </a:rPr>
                        <a:t>https://www.ncbi.nlm.nih.gov/pmc/articles/PMC4369929/</a:t>
                      </a:r>
                      <a:endParaRPr lang="en-IN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977846"/>
                  </a:ext>
                </a:extLst>
              </a:tr>
              <a:tr h="7945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 review of wearable biosensors for sweat analysis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latin typeface="Verdana" panose="020B0604030504040204" pitchFamily="34" charset="0"/>
                          <a:ea typeface="Verdana" panose="020B0604030504040204" pitchFamily="34" charset="0"/>
                          <a:hlinkClick r:id="rId3"/>
                        </a:rPr>
                        <a:t>https://link.springer.com/article/10.1007/s13534-021-00191-y</a:t>
                      </a:r>
                      <a:endParaRPr lang="en-IN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453906"/>
                  </a:ext>
                </a:extLst>
              </a:tr>
              <a:tr h="12972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Contribution of Alzheimer disease to mortality in the United States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latin typeface="Verdana" panose="020B0604030504040204" pitchFamily="34" charset="0"/>
                          <a:ea typeface="Verdana" panose="020B0604030504040204" pitchFamily="34" charset="0"/>
                          <a:hlinkClick r:id="rId4"/>
                        </a:rPr>
                        <a:t>https://www.ncbi.nlm.nih.gov/pmc/articles/PMC3962992/#:~:text=Seventy%2Dtwo%20percent%20of%20those,related%20to%20age%20at%20diagnosis</a:t>
                      </a:r>
                      <a:endParaRPr lang="en-IN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39992"/>
                  </a:ext>
                </a:extLst>
              </a:tr>
              <a:tr h="794533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Recent developments in Alzheimer's disease therapeutics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latin typeface="Verdana" panose="020B0604030504040204" pitchFamily="34" charset="0"/>
                          <a:ea typeface="Verdana" panose="020B0604030504040204" pitchFamily="34" charset="0"/>
                          <a:hlinkClick r:id="rId5"/>
                        </a:rPr>
                        <a:t>https://www.ncbi.nlm.nih.gov/pmc/articles/PMC2649159/</a:t>
                      </a:r>
                      <a:endParaRPr lang="en-IN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245380"/>
                  </a:ext>
                </a:extLst>
              </a:tr>
              <a:tr h="794533"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Recent Advances in Wearable Sensors for the Monitoring of Sweat: A Comprehensive Tendency Summary</a:t>
                      </a:r>
                    </a:p>
                    <a:p>
                      <a:br>
                        <a:rPr lang="en-US" dirty="0"/>
                      </a:b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latin typeface="Verdana" panose="020B0604030504040204" pitchFamily="34" charset="0"/>
                          <a:ea typeface="Verdana" panose="020B0604030504040204" pitchFamily="34" charset="0"/>
                          <a:hlinkClick r:id="rId6"/>
                        </a:rPr>
                        <a:t>https://www.mdpi.com/2227-9040/11/9/470</a:t>
                      </a:r>
                      <a:endParaRPr lang="en-IN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180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8241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844D3-0B34-E440-8562-0EBBCE6CD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8D7664-2954-2DEE-0F36-EE6CFF1065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Google Shape;125;p3">
            <a:extLst>
              <a:ext uri="{FF2B5EF4-FFF2-40B4-BE49-F238E27FC236}">
                <a16:creationId xmlns:a16="http://schemas.microsoft.com/office/drawing/2014/main" id="{7C1DD96F-B851-93EE-E9EF-03723BCBDA7A}"/>
              </a:ext>
            </a:extLst>
          </p:cNvPr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Montserrat"/>
                <a:sym typeface="Montserrat"/>
              </a:rPr>
              <a:t>Analysis - SWOT</a:t>
            </a:r>
            <a:endParaRPr dirty="0"/>
          </a:p>
        </p:txBody>
      </p:sp>
      <p:grpSp>
        <p:nvGrpSpPr>
          <p:cNvPr id="2" name="Google Shape;488;p10">
            <a:extLst>
              <a:ext uri="{FF2B5EF4-FFF2-40B4-BE49-F238E27FC236}">
                <a16:creationId xmlns:a16="http://schemas.microsoft.com/office/drawing/2014/main" id="{269C34FF-CDA4-B8DA-6F30-CF6FDF5266E1}"/>
              </a:ext>
            </a:extLst>
          </p:cNvPr>
          <p:cNvGrpSpPr/>
          <p:nvPr/>
        </p:nvGrpSpPr>
        <p:grpSpPr>
          <a:xfrm>
            <a:off x="58236" y="783257"/>
            <a:ext cx="6735756" cy="2618494"/>
            <a:chOff x="928691" y="421011"/>
            <a:chExt cx="2812894" cy="1963920"/>
          </a:xfrm>
        </p:grpSpPr>
        <p:sp>
          <p:nvSpPr>
            <p:cNvPr id="6" name="Google Shape;489;p10">
              <a:extLst>
                <a:ext uri="{FF2B5EF4-FFF2-40B4-BE49-F238E27FC236}">
                  <a16:creationId xmlns:a16="http://schemas.microsoft.com/office/drawing/2014/main" id="{F9A37DA5-F2CD-1F6B-42EC-AAC693394F99}"/>
                </a:ext>
              </a:extLst>
            </p:cNvPr>
            <p:cNvSpPr/>
            <p:nvPr/>
          </p:nvSpPr>
          <p:spPr>
            <a:xfrm>
              <a:off x="2842986" y="1102623"/>
              <a:ext cx="898599" cy="431632"/>
            </a:xfrm>
            <a:custGeom>
              <a:avLst/>
              <a:gdLst/>
              <a:ahLst/>
              <a:cxnLst/>
              <a:rect l="l" t="t" r="r" b="b"/>
              <a:pathLst>
                <a:path w="52055" h="25004" fill="none" extrusionOk="0">
                  <a:moveTo>
                    <a:pt x="52055" y="25004"/>
                  </a:moveTo>
                  <a:lnTo>
                    <a:pt x="27052" y="1"/>
                  </a:lnTo>
                  <a:lnTo>
                    <a:pt x="1" y="1"/>
                  </a:lnTo>
                </a:path>
              </a:pathLst>
            </a:custGeom>
            <a:noFill/>
            <a:ln w="11025" cap="flat" cmpd="sng">
              <a:solidFill>
                <a:schemeClr val="accent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" name="Google Shape;490;p10">
              <a:extLst>
                <a:ext uri="{FF2B5EF4-FFF2-40B4-BE49-F238E27FC236}">
                  <a16:creationId xmlns:a16="http://schemas.microsoft.com/office/drawing/2014/main" id="{3842D460-7852-7143-8294-DAE6FB2A59E6}"/>
                </a:ext>
              </a:extLst>
            </p:cNvPr>
            <p:cNvGrpSpPr/>
            <p:nvPr/>
          </p:nvGrpSpPr>
          <p:grpSpPr>
            <a:xfrm>
              <a:off x="928691" y="421011"/>
              <a:ext cx="1934772" cy="1963920"/>
              <a:chOff x="928691" y="421011"/>
              <a:chExt cx="1934772" cy="1963920"/>
            </a:xfrm>
          </p:grpSpPr>
          <p:sp>
            <p:nvSpPr>
              <p:cNvPr id="8" name="Google Shape;491;p10">
                <a:extLst>
                  <a:ext uri="{FF2B5EF4-FFF2-40B4-BE49-F238E27FC236}">
                    <a16:creationId xmlns:a16="http://schemas.microsoft.com/office/drawing/2014/main" id="{E5FE54F9-1A63-D277-24B9-BD4404A327F6}"/>
                  </a:ext>
                </a:extLst>
              </p:cNvPr>
              <p:cNvSpPr txBox="1"/>
              <p:nvPr/>
            </p:nvSpPr>
            <p:spPr>
              <a:xfrm>
                <a:off x="978863" y="970731"/>
                <a:ext cx="1884600" cy="14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R="0" lvl="0" algn="just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IN" sz="1600" dirty="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S1. Innovative use of nanotechnology and biocompatible materials</a:t>
                </a:r>
              </a:p>
              <a:p>
                <a:pPr marR="0" lvl="0" algn="just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IN" sz="1600" dirty="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S2. High sensitivity for early Alzheimer’s detection.</a:t>
                </a:r>
              </a:p>
              <a:p>
                <a:pPr marR="0" lvl="0" algn="just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IN" sz="1600" dirty="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S3. Non-invasive and real-time monitoring.</a:t>
                </a:r>
              </a:p>
              <a:p>
                <a:pPr marR="0" lvl="0" algn="just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IN" sz="1600" dirty="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S4. Easy to access for everyone </a:t>
                </a:r>
              </a:p>
              <a:p>
                <a:pPr marR="0" lvl="0" algn="just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IN" sz="1600" dirty="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S5. Cost-effective</a:t>
                </a:r>
                <a:endParaRPr sz="16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" name="Google Shape;492;p10">
                <a:extLst>
                  <a:ext uri="{FF2B5EF4-FFF2-40B4-BE49-F238E27FC236}">
                    <a16:creationId xmlns:a16="http://schemas.microsoft.com/office/drawing/2014/main" id="{E4482AD6-2715-CF44-0AD5-5E77FB24E6FD}"/>
                  </a:ext>
                </a:extLst>
              </p:cNvPr>
              <p:cNvSpPr txBox="1"/>
              <p:nvPr/>
            </p:nvSpPr>
            <p:spPr>
              <a:xfrm>
                <a:off x="928691" y="421011"/>
                <a:ext cx="18846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67" b="1">
                    <a:solidFill>
                      <a:schemeClr val="accent6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Strengths</a:t>
                </a:r>
                <a:endParaRPr sz="2267" b="1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10" name="Google Shape;483;p10">
            <a:extLst>
              <a:ext uri="{FF2B5EF4-FFF2-40B4-BE49-F238E27FC236}">
                <a16:creationId xmlns:a16="http://schemas.microsoft.com/office/drawing/2014/main" id="{A77B6CF2-86FF-F242-427B-686D0329AF30}"/>
              </a:ext>
            </a:extLst>
          </p:cNvPr>
          <p:cNvGrpSpPr/>
          <p:nvPr/>
        </p:nvGrpSpPr>
        <p:grpSpPr>
          <a:xfrm>
            <a:off x="6918064" y="990976"/>
            <a:ext cx="5273936" cy="2767972"/>
            <a:chOff x="5188548" y="1062506"/>
            <a:chExt cx="3955451" cy="1459517"/>
          </a:xfrm>
        </p:grpSpPr>
        <p:sp>
          <p:nvSpPr>
            <p:cNvPr id="11" name="Google Shape;484;p10">
              <a:extLst>
                <a:ext uri="{FF2B5EF4-FFF2-40B4-BE49-F238E27FC236}">
                  <a16:creationId xmlns:a16="http://schemas.microsoft.com/office/drawing/2014/main" id="{6800CA5A-EB54-7A93-DB12-7831175802B6}"/>
                </a:ext>
              </a:extLst>
            </p:cNvPr>
            <p:cNvSpPr/>
            <p:nvPr/>
          </p:nvSpPr>
          <p:spPr>
            <a:xfrm>
              <a:off x="5188548" y="1644028"/>
              <a:ext cx="898599" cy="431632"/>
            </a:xfrm>
            <a:custGeom>
              <a:avLst/>
              <a:gdLst/>
              <a:ahLst/>
              <a:cxnLst/>
              <a:rect l="l" t="t" r="r" b="b"/>
              <a:pathLst>
                <a:path w="52055" h="25004" fill="none" extrusionOk="0">
                  <a:moveTo>
                    <a:pt x="0" y="25004"/>
                  </a:moveTo>
                  <a:lnTo>
                    <a:pt x="25003" y="1"/>
                  </a:lnTo>
                  <a:lnTo>
                    <a:pt x="52054" y="1"/>
                  </a:lnTo>
                </a:path>
              </a:pathLst>
            </a:custGeom>
            <a:noFill/>
            <a:ln w="11025" cap="flat" cmpd="sng">
              <a:solidFill>
                <a:schemeClr val="accen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" name="Google Shape;485;p10">
              <a:extLst>
                <a:ext uri="{FF2B5EF4-FFF2-40B4-BE49-F238E27FC236}">
                  <a16:creationId xmlns:a16="http://schemas.microsoft.com/office/drawing/2014/main" id="{3A1B4FA6-53DA-BECD-B941-81C8CB1EFA80}"/>
                </a:ext>
              </a:extLst>
            </p:cNvPr>
            <p:cNvGrpSpPr/>
            <p:nvPr/>
          </p:nvGrpSpPr>
          <p:grpSpPr>
            <a:xfrm>
              <a:off x="6267501" y="1062506"/>
              <a:ext cx="2876498" cy="1459517"/>
              <a:chOff x="6267501" y="1062506"/>
              <a:chExt cx="2876498" cy="1459517"/>
            </a:xfrm>
          </p:grpSpPr>
          <p:sp>
            <p:nvSpPr>
              <p:cNvPr id="13" name="Google Shape;486;p10">
                <a:extLst>
                  <a:ext uri="{FF2B5EF4-FFF2-40B4-BE49-F238E27FC236}">
                    <a16:creationId xmlns:a16="http://schemas.microsoft.com/office/drawing/2014/main" id="{972EB651-2134-7EAB-B40B-35978B6FCF59}"/>
                  </a:ext>
                </a:extLst>
              </p:cNvPr>
              <p:cNvSpPr txBox="1"/>
              <p:nvPr/>
            </p:nvSpPr>
            <p:spPr>
              <a:xfrm>
                <a:off x="6551742" y="1062506"/>
                <a:ext cx="18846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67" b="1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Weaknesses</a:t>
                </a:r>
                <a:endParaRPr sz="2267" b="1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4" name="Google Shape;487;p10">
                <a:extLst>
                  <a:ext uri="{FF2B5EF4-FFF2-40B4-BE49-F238E27FC236}">
                    <a16:creationId xmlns:a16="http://schemas.microsoft.com/office/drawing/2014/main" id="{C0ADCA5D-65F3-914E-8EA9-6F13EA0D1DE6}"/>
                  </a:ext>
                </a:extLst>
              </p:cNvPr>
              <p:cNvSpPr txBox="1"/>
              <p:nvPr/>
            </p:nvSpPr>
            <p:spPr>
              <a:xfrm>
                <a:off x="6267501" y="1411722"/>
                <a:ext cx="2876498" cy="11103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r>
                  <a:rPr lang="en-US" sz="1600" dirty="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W1. Enzyme stability</a:t>
                </a:r>
              </a:p>
              <a:p>
                <a:r>
                  <a:rPr lang="en-US" sz="1600" dirty="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W2. Complex regulatory requirements for approval.</a:t>
                </a:r>
              </a:p>
            </p:txBody>
          </p:sp>
        </p:grpSp>
      </p:grpSp>
      <p:grpSp>
        <p:nvGrpSpPr>
          <p:cNvPr id="15" name="Google Shape;493;p10">
            <a:extLst>
              <a:ext uri="{FF2B5EF4-FFF2-40B4-BE49-F238E27FC236}">
                <a16:creationId xmlns:a16="http://schemas.microsoft.com/office/drawing/2014/main" id="{851F0995-F55B-90A8-117C-17925C68C4C1}"/>
              </a:ext>
            </a:extLst>
          </p:cNvPr>
          <p:cNvGrpSpPr/>
          <p:nvPr/>
        </p:nvGrpSpPr>
        <p:grpSpPr>
          <a:xfrm>
            <a:off x="7146965" y="3874140"/>
            <a:ext cx="4831935" cy="2014380"/>
            <a:chOff x="5188548" y="2952300"/>
            <a:chExt cx="3668895" cy="1510822"/>
          </a:xfrm>
        </p:grpSpPr>
        <p:sp>
          <p:nvSpPr>
            <p:cNvPr id="16" name="Google Shape;494;p10">
              <a:extLst>
                <a:ext uri="{FF2B5EF4-FFF2-40B4-BE49-F238E27FC236}">
                  <a16:creationId xmlns:a16="http://schemas.microsoft.com/office/drawing/2014/main" id="{B778ABFC-F572-C69A-D4CA-CCE0E3C52B75}"/>
                </a:ext>
              </a:extLst>
            </p:cNvPr>
            <p:cNvSpPr/>
            <p:nvPr/>
          </p:nvSpPr>
          <p:spPr>
            <a:xfrm>
              <a:off x="5188548" y="3381901"/>
              <a:ext cx="898599" cy="431632"/>
            </a:xfrm>
            <a:custGeom>
              <a:avLst/>
              <a:gdLst/>
              <a:ahLst/>
              <a:cxnLst/>
              <a:rect l="l" t="t" r="r" b="b"/>
              <a:pathLst>
                <a:path w="52055" h="25004" fill="none" extrusionOk="0">
                  <a:moveTo>
                    <a:pt x="0" y="1"/>
                  </a:moveTo>
                  <a:lnTo>
                    <a:pt x="25003" y="25004"/>
                  </a:lnTo>
                  <a:lnTo>
                    <a:pt x="52054" y="25004"/>
                  </a:lnTo>
                </a:path>
              </a:pathLst>
            </a:custGeom>
            <a:noFill/>
            <a:ln w="11025" cap="flat" cmpd="sng">
              <a:solidFill>
                <a:schemeClr val="accent5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" name="Google Shape;495;p10">
              <a:extLst>
                <a:ext uri="{FF2B5EF4-FFF2-40B4-BE49-F238E27FC236}">
                  <a16:creationId xmlns:a16="http://schemas.microsoft.com/office/drawing/2014/main" id="{5EAB7177-C39F-1239-7629-99522C12A496}"/>
                </a:ext>
              </a:extLst>
            </p:cNvPr>
            <p:cNvGrpSpPr/>
            <p:nvPr/>
          </p:nvGrpSpPr>
          <p:grpSpPr>
            <a:xfrm>
              <a:off x="6338943" y="2952300"/>
              <a:ext cx="2518500" cy="1510822"/>
              <a:chOff x="6338943" y="2952300"/>
              <a:chExt cx="2518500" cy="1510822"/>
            </a:xfrm>
          </p:grpSpPr>
          <p:sp>
            <p:nvSpPr>
              <p:cNvPr id="18" name="Google Shape;496;p10">
                <a:extLst>
                  <a:ext uri="{FF2B5EF4-FFF2-40B4-BE49-F238E27FC236}">
                    <a16:creationId xmlns:a16="http://schemas.microsoft.com/office/drawing/2014/main" id="{5212DB45-A20F-41FD-6D1A-C0A3D72DE187}"/>
                  </a:ext>
                </a:extLst>
              </p:cNvPr>
              <p:cNvSpPr txBox="1"/>
              <p:nvPr/>
            </p:nvSpPr>
            <p:spPr>
              <a:xfrm>
                <a:off x="6524669" y="2952300"/>
                <a:ext cx="18846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67" b="1">
                    <a:solidFill>
                      <a:schemeClr val="accent5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Threats</a:t>
                </a:r>
                <a:endParaRPr sz="2267" b="1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9" name="Google Shape;497;p10">
                <a:extLst>
                  <a:ext uri="{FF2B5EF4-FFF2-40B4-BE49-F238E27FC236}">
                    <a16:creationId xmlns:a16="http://schemas.microsoft.com/office/drawing/2014/main" id="{B04B8B1B-38AA-9E17-833E-007F20119B83}"/>
                  </a:ext>
                </a:extLst>
              </p:cNvPr>
              <p:cNvSpPr txBox="1"/>
              <p:nvPr/>
            </p:nvSpPr>
            <p:spPr>
              <a:xfrm>
                <a:off x="6338943" y="3437422"/>
                <a:ext cx="2518500" cy="102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T1. </a:t>
                </a:r>
                <a:r>
                  <a:rPr lang="en-IN" sz="1600" dirty="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Competition from Bio-tech companies</a:t>
                </a: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600" dirty="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T2. Rapid technology advancements leading obsolescence.</a:t>
                </a:r>
                <a:endParaRPr sz="16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0" name="Google Shape;498;p10">
            <a:extLst>
              <a:ext uri="{FF2B5EF4-FFF2-40B4-BE49-F238E27FC236}">
                <a16:creationId xmlns:a16="http://schemas.microsoft.com/office/drawing/2014/main" id="{0CBBCAA6-6560-FA17-7D57-8348284DB434}"/>
              </a:ext>
            </a:extLst>
          </p:cNvPr>
          <p:cNvGrpSpPr/>
          <p:nvPr/>
        </p:nvGrpSpPr>
        <p:grpSpPr>
          <a:xfrm>
            <a:off x="213100" y="4498050"/>
            <a:ext cx="6132114" cy="2109241"/>
            <a:chOff x="892757" y="3168878"/>
            <a:chExt cx="4599200" cy="1581970"/>
          </a:xfrm>
        </p:grpSpPr>
        <p:sp>
          <p:nvSpPr>
            <p:cNvPr id="21" name="Google Shape;499;p10">
              <a:extLst>
                <a:ext uri="{FF2B5EF4-FFF2-40B4-BE49-F238E27FC236}">
                  <a16:creationId xmlns:a16="http://schemas.microsoft.com/office/drawing/2014/main" id="{FCCD4B41-5E74-FF67-70B0-F0BC132EC36D}"/>
                </a:ext>
              </a:extLst>
            </p:cNvPr>
            <p:cNvSpPr/>
            <p:nvPr/>
          </p:nvSpPr>
          <p:spPr>
            <a:xfrm>
              <a:off x="4593358" y="3752480"/>
              <a:ext cx="898599" cy="431632"/>
            </a:xfrm>
            <a:custGeom>
              <a:avLst/>
              <a:gdLst/>
              <a:ahLst/>
              <a:cxnLst/>
              <a:rect l="l" t="t" r="r" b="b"/>
              <a:pathLst>
                <a:path w="52055" h="25004" fill="none" extrusionOk="0">
                  <a:moveTo>
                    <a:pt x="52055" y="1"/>
                  </a:moveTo>
                  <a:lnTo>
                    <a:pt x="27052" y="25004"/>
                  </a:lnTo>
                  <a:lnTo>
                    <a:pt x="1" y="25004"/>
                  </a:lnTo>
                </a:path>
              </a:pathLst>
            </a:custGeom>
            <a:noFill/>
            <a:ln w="11025" cap="flat" cmpd="sng">
              <a:solidFill>
                <a:srgbClr val="4949E7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" name="Google Shape;500;p10">
              <a:extLst>
                <a:ext uri="{FF2B5EF4-FFF2-40B4-BE49-F238E27FC236}">
                  <a16:creationId xmlns:a16="http://schemas.microsoft.com/office/drawing/2014/main" id="{17FE35FF-8B7E-E9E7-8527-E09AB60643CC}"/>
                </a:ext>
              </a:extLst>
            </p:cNvPr>
            <p:cNvGrpSpPr/>
            <p:nvPr/>
          </p:nvGrpSpPr>
          <p:grpSpPr>
            <a:xfrm>
              <a:off x="892757" y="3168878"/>
              <a:ext cx="3731700" cy="1581970"/>
              <a:chOff x="892757" y="3168878"/>
              <a:chExt cx="3731700" cy="1581970"/>
            </a:xfrm>
          </p:grpSpPr>
          <p:sp>
            <p:nvSpPr>
              <p:cNvPr id="23" name="Google Shape;501;p10">
                <a:extLst>
                  <a:ext uri="{FF2B5EF4-FFF2-40B4-BE49-F238E27FC236}">
                    <a16:creationId xmlns:a16="http://schemas.microsoft.com/office/drawing/2014/main" id="{03503BC4-C7F7-58DD-2A9E-CB57CF9F3C02}"/>
                  </a:ext>
                </a:extLst>
              </p:cNvPr>
              <p:cNvSpPr txBox="1"/>
              <p:nvPr/>
            </p:nvSpPr>
            <p:spPr>
              <a:xfrm>
                <a:off x="1648349" y="3168878"/>
                <a:ext cx="18846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67" b="1">
                    <a:solidFill>
                      <a:schemeClr val="accent4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Opportunities</a:t>
                </a:r>
                <a:endParaRPr sz="2267" b="1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24" name="Google Shape;502;p10">
                <a:extLst>
                  <a:ext uri="{FF2B5EF4-FFF2-40B4-BE49-F238E27FC236}">
                    <a16:creationId xmlns:a16="http://schemas.microsoft.com/office/drawing/2014/main" id="{AC7A30F9-F59B-EFB5-7884-DDBA25372777}"/>
                  </a:ext>
                </a:extLst>
              </p:cNvPr>
              <p:cNvSpPr txBox="1"/>
              <p:nvPr/>
            </p:nvSpPr>
            <p:spPr>
              <a:xfrm>
                <a:off x="892757" y="3725148"/>
                <a:ext cx="3731700" cy="102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O1. Expansion to neurodegenerative disorders.</a:t>
                </a:r>
              </a:p>
              <a:p>
                <a:pPr marL="0" marR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O2. Integration to health monitoring eco-system</a:t>
                </a:r>
              </a:p>
              <a:p>
                <a:pPr marL="0" marR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O3. Growing market demand for Non-invasive and cost-effective diagnostics. </a:t>
                </a:r>
                <a:endParaRPr dirty="0"/>
              </a:p>
              <a:p>
                <a:pPr marL="0" marR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5" name="Google Shape;503;p10">
            <a:extLst>
              <a:ext uri="{FF2B5EF4-FFF2-40B4-BE49-F238E27FC236}">
                <a16:creationId xmlns:a16="http://schemas.microsoft.com/office/drawing/2014/main" id="{4972E0CD-3D20-E3B7-45A5-FDFA71288317}"/>
              </a:ext>
            </a:extLst>
          </p:cNvPr>
          <p:cNvGrpSpPr/>
          <p:nvPr/>
        </p:nvGrpSpPr>
        <p:grpSpPr>
          <a:xfrm>
            <a:off x="4564098" y="1912734"/>
            <a:ext cx="3978569" cy="3824127"/>
            <a:chOff x="4685401" y="2674734"/>
            <a:chExt cx="3978569" cy="3824127"/>
          </a:xfrm>
        </p:grpSpPr>
        <p:grpSp>
          <p:nvGrpSpPr>
            <p:cNvPr id="26" name="Google Shape;504;p10">
              <a:extLst>
                <a:ext uri="{FF2B5EF4-FFF2-40B4-BE49-F238E27FC236}">
                  <a16:creationId xmlns:a16="http://schemas.microsoft.com/office/drawing/2014/main" id="{026A2EC5-65AC-8A88-3D39-466E52370192}"/>
                </a:ext>
              </a:extLst>
            </p:cNvPr>
            <p:cNvGrpSpPr/>
            <p:nvPr/>
          </p:nvGrpSpPr>
          <p:grpSpPr>
            <a:xfrm>
              <a:off x="4685401" y="2674734"/>
              <a:ext cx="3978569" cy="3824127"/>
              <a:chOff x="4075801" y="1760334"/>
              <a:chExt cx="3978569" cy="3824127"/>
            </a:xfrm>
          </p:grpSpPr>
          <p:sp>
            <p:nvSpPr>
              <p:cNvPr id="31" name="Google Shape;505;p10">
                <a:extLst>
                  <a:ext uri="{FF2B5EF4-FFF2-40B4-BE49-F238E27FC236}">
                    <a16:creationId xmlns:a16="http://schemas.microsoft.com/office/drawing/2014/main" id="{73B99A81-7B7C-C20D-0E1A-1AA8D8B99488}"/>
                  </a:ext>
                </a:extLst>
              </p:cNvPr>
              <p:cNvSpPr/>
              <p:nvPr/>
            </p:nvSpPr>
            <p:spPr>
              <a:xfrm>
                <a:off x="4075801" y="1760334"/>
                <a:ext cx="3978569" cy="3824127"/>
              </a:xfrm>
              <a:custGeom>
                <a:avLst/>
                <a:gdLst/>
                <a:ahLst/>
                <a:cxnLst/>
                <a:rect l="l" t="t" r="r" b="b"/>
                <a:pathLst>
                  <a:path w="172856" h="166146" extrusionOk="0">
                    <a:moveTo>
                      <a:pt x="86429" y="0"/>
                    </a:moveTo>
                    <a:cubicBezTo>
                      <a:pt x="77617" y="0"/>
                      <a:pt x="68807" y="3355"/>
                      <a:pt x="62104" y="10064"/>
                    </a:cubicBezTo>
                    <a:cubicBezTo>
                      <a:pt x="48673" y="23494"/>
                      <a:pt x="26837" y="45318"/>
                      <a:pt x="13419" y="58749"/>
                    </a:cubicBezTo>
                    <a:cubicBezTo>
                      <a:pt x="1" y="72167"/>
                      <a:pt x="1" y="93991"/>
                      <a:pt x="13419" y="107409"/>
                    </a:cubicBezTo>
                    <a:cubicBezTo>
                      <a:pt x="26837" y="120828"/>
                      <a:pt x="48673" y="142664"/>
                      <a:pt x="62092" y="156082"/>
                    </a:cubicBezTo>
                    <a:cubicBezTo>
                      <a:pt x="68801" y="162791"/>
                      <a:pt x="77614" y="166146"/>
                      <a:pt x="86428" y="166146"/>
                    </a:cubicBezTo>
                    <a:cubicBezTo>
                      <a:pt x="95242" y="166146"/>
                      <a:pt x="104055" y="162791"/>
                      <a:pt x="110764" y="156082"/>
                    </a:cubicBezTo>
                    <a:cubicBezTo>
                      <a:pt x="124183" y="142664"/>
                      <a:pt x="146019" y="120828"/>
                      <a:pt x="159437" y="107409"/>
                    </a:cubicBezTo>
                    <a:cubicBezTo>
                      <a:pt x="172855" y="93991"/>
                      <a:pt x="172855" y="72155"/>
                      <a:pt x="159437" y="58737"/>
                    </a:cubicBezTo>
                    <a:cubicBezTo>
                      <a:pt x="146019" y="45318"/>
                      <a:pt x="124183" y="23482"/>
                      <a:pt x="110764" y="10064"/>
                    </a:cubicBezTo>
                    <a:cubicBezTo>
                      <a:pt x="104055" y="3355"/>
                      <a:pt x="95242" y="0"/>
                      <a:pt x="86429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2" name="Google Shape;506;p10">
                <a:extLst>
                  <a:ext uri="{FF2B5EF4-FFF2-40B4-BE49-F238E27FC236}">
                    <a16:creationId xmlns:a16="http://schemas.microsoft.com/office/drawing/2014/main" id="{31E54862-E10E-F1D1-D2F7-D73D1EAD9A00}"/>
                  </a:ext>
                </a:extLst>
              </p:cNvPr>
              <p:cNvGrpSpPr/>
              <p:nvPr/>
            </p:nvGrpSpPr>
            <p:grpSpPr>
              <a:xfrm>
                <a:off x="4273832" y="1959046"/>
                <a:ext cx="3582661" cy="3426984"/>
                <a:chOff x="3205454" y="1469321"/>
                <a:chExt cx="2687063" cy="2570302"/>
              </a:xfrm>
            </p:grpSpPr>
            <p:sp>
              <p:nvSpPr>
                <p:cNvPr id="82" name="Google Shape;507;p10">
                  <a:extLst>
                    <a:ext uri="{FF2B5EF4-FFF2-40B4-BE49-F238E27FC236}">
                      <a16:creationId xmlns:a16="http://schemas.microsoft.com/office/drawing/2014/main" id="{BEC790A4-3ADE-CC0A-E162-5C3BAAD843D1}"/>
                    </a:ext>
                  </a:extLst>
                </p:cNvPr>
                <p:cNvSpPr/>
                <p:nvPr/>
              </p:nvSpPr>
              <p:spPr>
                <a:xfrm>
                  <a:off x="3205454" y="1964889"/>
                  <a:ext cx="683612" cy="1582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1" h="91679" extrusionOk="0">
                      <a:moveTo>
                        <a:pt x="34719" y="0"/>
                      </a:moveTo>
                      <a:lnTo>
                        <a:pt x="13538" y="21193"/>
                      </a:lnTo>
                      <a:cubicBezTo>
                        <a:pt x="1" y="34731"/>
                        <a:pt x="1" y="56745"/>
                        <a:pt x="13538" y="70283"/>
                      </a:cubicBezTo>
                      <a:lnTo>
                        <a:pt x="34922" y="91678"/>
                      </a:lnTo>
                      <a:lnTo>
                        <a:pt x="39601" y="86999"/>
                      </a:lnTo>
                      <a:cubicBezTo>
                        <a:pt x="31909" y="79307"/>
                        <a:pt x="24075" y="71473"/>
                        <a:pt x="18205" y="65603"/>
                      </a:cubicBezTo>
                      <a:cubicBezTo>
                        <a:pt x="7252" y="54650"/>
                        <a:pt x="7252" y="36826"/>
                        <a:pt x="18205" y="25872"/>
                      </a:cubicBezTo>
                      <a:lnTo>
                        <a:pt x="39399" y="4679"/>
                      </a:lnTo>
                      <a:lnTo>
                        <a:pt x="34719" y="0"/>
                      </a:lnTo>
                      <a:close/>
                    </a:path>
                  </a:pathLst>
                </a:custGeom>
                <a:solidFill>
                  <a:srgbClr val="2020BA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" name="Google Shape;508;p10">
                  <a:extLst>
                    <a:ext uri="{FF2B5EF4-FFF2-40B4-BE49-F238E27FC236}">
                      <a16:creationId xmlns:a16="http://schemas.microsoft.com/office/drawing/2014/main" id="{8B5D94CB-EF68-7A6E-554A-F2A35E8DD195}"/>
                    </a:ext>
                  </a:extLst>
                </p:cNvPr>
                <p:cNvSpPr/>
                <p:nvPr/>
              </p:nvSpPr>
              <p:spPr>
                <a:xfrm>
                  <a:off x="3804826" y="1469321"/>
                  <a:ext cx="1537191" cy="625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048" h="36219" extrusionOk="0">
                      <a:moveTo>
                        <a:pt x="43101" y="0"/>
                      </a:moveTo>
                      <a:cubicBezTo>
                        <a:pt x="33826" y="0"/>
                        <a:pt x="25111" y="3608"/>
                        <a:pt x="18562" y="10156"/>
                      </a:cubicBezTo>
                      <a:lnTo>
                        <a:pt x="0" y="28706"/>
                      </a:lnTo>
                      <a:lnTo>
                        <a:pt x="4680" y="33385"/>
                      </a:lnTo>
                      <a:cubicBezTo>
                        <a:pt x="11430" y="26634"/>
                        <a:pt x="18086" y="19979"/>
                        <a:pt x="23229" y="14823"/>
                      </a:cubicBezTo>
                      <a:cubicBezTo>
                        <a:pt x="28712" y="9347"/>
                        <a:pt x="35910" y="6608"/>
                        <a:pt x="43105" y="6608"/>
                      </a:cubicBezTo>
                      <a:cubicBezTo>
                        <a:pt x="50301" y="6608"/>
                        <a:pt x="57496" y="9347"/>
                        <a:pt x="62973" y="14823"/>
                      </a:cubicBezTo>
                      <a:lnTo>
                        <a:pt x="84368" y="36219"/>
                      </a:lnTo>
                      <a:lnTo>
                        <a:pt x="89047" y="31540"/>
                      </a:lnTo>
                      <a:lnTo>
                        <a:pt x="67652" y="10156"/>
                      </a:lnTo>
                      <a:cubicBezTo>
                        <a:pt x="61103" y="3608"/>
                        <a:pt x="52388" y="0"/>
                        <a:pt x="43101" y="0"/>
                      </a:cubicBezTo>
                      <a:close/>
                    </a:path>
                  </a:pathLst>
                </a:custGeom>
                <a:solidFill>
                  <a:srgbClr val="C6282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" name="Google Shape;509;p10">
                  <a:extLst>
                    <a:ext uri="{FF2B5EF4-FFF2-40B4-BE49-F238E27FC236}">
                      <a16:creationId xmlns:a16="http://schemas.microsoft.com/office/drawing/2014/main" id="{2C878170-B72E-B26D-212C-B2B28A9BF03D}"/>
                    </a:ext>
                  </a:extLst>
                </p:cNvPr>
                <p:cNvSpPr/>
                <p:nvPr/>
              </p:nvSpPr>
              <p:spPr>
                <a:xfrm>
                  <a:off x="5257602" y="2013797"/>
                  <a:ext cx="634915" cy="148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80" h="86000" extrusionOk="0">
                      <a:moveTo>
                        <a:pt x="4894" y="1"/>
                      </a:moveTo>
                      <a:lnTo>
                        <a:pt x="215" y="4680"/>
                      </a:lnTo>
                      <a:lnTo>
                        <a:pt x="18563" y="23027"/>
                      </a:lnTo>
                      <a:cubicBezTo>
                        <a:pt x="29516" y="33981"/>
                        <a:pt x="29516" y="51817"/>
                        <a:pt x="18563" y="62770"/>
                      </a:cubicBezTo>
                      <a:cubicBezTo>
                        <a:pt x="13419" y="67914"/>
                        <a:pt x="6752" y="74569"/>
                        <a:pt x="1" y="81320"/>
                      </a:cubicBezTo>
                      <a:lnTo>
                        <a:pt x="4680" y="85999"/>
                      </a:lnTo>
                      <a:lnTo>
                        <a:pt x="23242" y="67450"/>
                      </a:lnTo>
                      <a:cubicBezTo>
                        <a:pt x="36779" y="53912"/>
                        <a:pt x="36779" y="31886"/>
                        <a:pt x="23242" y="18348"/>
                      </a:cubicBezTo>
                      <a:lnTo>
                        <a:pt x="4894" y="1"/>
                      </a:lnTo>
                      <a:close/>
                    </a:path>
                  </a:pathLst>
                </a:custGeom>
                <a:solidFill>
                  <a:srgbClr val="4685B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" name="Google Shape;510;p10">
                  <a:extLst>
                    <a:ext uri="{FF2B5EF4-FFF2-40B4-BE49-F238E27FC236}">
                      <a16:creationId xmlns:a16="http://schemas.microsoft.com/office/drawing/2014/main" id="{B62E25CC-96F0-262F-2911-786EE2A87D57}"/>
                    </a:ext>
                  </a:extLst>
                </p:cNvPr>
                <p:cNvSpPr/>
                <p:nvPr/>
              </p:nvSpPr>
              <p:spPr>
                <a:xfrm>
                  <a:off x="3808313" y="3417672"/>
                  <a:ext cx="1529993" cy="621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31" h="36029" extrusionOk="0">
                      <a:moveTo>
                        <a:pt x="83952" y="0"/>
                      </a:moveTo>
                      <a:cubicBezTo>
                        <a:pt x="76332" y="7632"/>
                        <a:pt x="68581" y="15383"/>
                        <a:pt x="62771" y="21193"/>
                      </a:cubicBezTo>
                      <a:cubicBezTo>
                        <a:pt x="57294" y="26670"/>
                        <a:pt x="50096" y="29409"/>
                        <a:pt x="42899" y="29409"/>
                      </a:cubicBezTo>
                      <a:cubicBezTo>
                        <a:pt x="35702" y="29409"/>
                        <a:pt x="28504" y="26670"/>
                        <a:pt x="23027" y="21193"/>
                      </a:cubicBezTo>
                      <a:cubicBezTo>
                        <a:pt x="17943" y="16098"/>
                        <a:pt x="11359" y="9525"/>
                        <a:pt x="4680" y="2846"/>
                      </a:cubicBezTo>
                      <a:lnTo>
                        <a:pt x="1" y="7525"/>
                      </a:lnTo>
                      <a:lnTo>
                        <a:pt x="18348" y="25873"/>
                      </a:lnTo>
                      <a:cubicBezTo>
                        <a:pt x="24897" y="32421"/>
                        <a:pt x="33612" y="36029"/>
                        <a:pt x="42899" y="36029"/>
                      </a:cubicBezTo>
                      <a:cubicBezTo>
                        <a:pt x="52186" y="36029"/>
                        <a:pt x="60901" y="32421"/>
                        <a:pt x="67450" y="25873"/>
                      </a:cubicBezTo>
                      <a:lnTo>
                        <a:pt x="88631" y="4679"/>
                      </a:lnTo>
                      <a:lnTo>
                        <a:pt x="83952" y="0"/>
                      </a:lnTo>
                      <a:close/>
                    </a:path>
                  </a:pathLst>
                </a:custGeom>
                <a:solidFill>
                  <a:srgbClr val="E0921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3" name="Google Shape;511;p10">
                <a:extLst>
                  <a:ext uri="{FF2B5EF4-FFF2-40B4-BE49-F238E27FC236}">
                    <a16:creationId xmlns:a16="http://schemas.microsoft.com/office/drawing/2014/main" id="{17A3F4B7-E997-5B46-9ADA-B5DAFFDF8139}"/>
                  </a:ext>
                </a:extLst>
              </p:cNvPr>
              <p:cNvGrpSpPr/>
              <p:nvPr/>
            </p:nvGrpSpPr>
            <p:grpSpPr>
              <a:xfrm>
                <a:off x="4810835" y="3672494"/>
                <a:ext cx="1254293" cy="1254316"/>
                <a:chOff x="3608126" y="2754370"/>
                <a:chExt cx="940720" cy="940737"/>
              </a:xfrm>
            </p:grpSpPr>
            <p:sp>
              <p:nvSpPr>
                <p:cNvPr id="80" name="Google Shape;512;p10">
                  <a:extLst>
                    <a:ext uri="{FF2B5EF4-FFF2-40B4-BE49-F238E27FC236}">
                      <a16:creationId xmlns:a16="http://schemas.microsoft.com/office/drawing/2014/main" id="{23F642BA-E685-EB4C-377E-63AD1D02A545}"/>
                    </a:ext>
                  </a:extLst>
                </p:cNvPr>
                <p:cNvSpPr/>
                <p:nvPr/>
              </p:nvSpPr>
              <p:spPr>
                <a:xfrm>
                  <a:off x="3608126" y="2754370"/>
                  <a:ext cx="940720" cy="940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95" h="54496" extrusionOk="0">
                      <a:moveTo>
                        <a:pt x="27242" y="1"/>
                      </a:moveTo>
                      <a:cubicBezTo>
                        <a:pt x="12216" y="1"/>
                        <a:pt x="0" y="12229"/>
                        <a:pt x="0" y="27254"/>
                      </a:cubicBezTo>
                      <a:cubicBezTo>
                        <a:pt x="0" y="42280"/>
                        <a:pt x="12216" y="54496"/>
                        <a:pt x="27242" y="54496"/>
                      </a:cubicBezTo>
                      <a:cubicBezTo>
                        <a:pt x="42267" y="54496"/>
                        <a:pt x="54495" y="42280"/>
                        <a:pt x="54495" y="27254"/>
                      </a:cubicBezTo>
                      <a:lnTo>
                        <a:pt x="54495" y="1"/>
                      </a:ln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" name="Google Shape;513;p10">
                  <a:extLst>
                    <a:ext uri="{FF2B5EF4-FFF2-40B4-BE49-F238E27FC236}">
                      <a16:creationId xmlns:a16="http://schemas.microsoft.com/office/drawing/2014/main" id="{8229A34C-B825-FE55-DA8D-ED4BB8E07CAA}"/>
                    </a:ext>
                  </a:extLst>
                </p:cNvPr>
                <p:cNvSpPr/>
                <p:nvPr/>
              </p:nvSpPr>
              <p:spPr>
                <a:xfrm>
                  <a:off x="3775219" y="2921482"/>
                  <a:ext cx="606552" cy="606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7" h="35136" extrusionOk="0">
                      <a:moveTo>
                        <a:pt x="17563" y="1"/>
                      </a:moveTo>
                      <a:cubicBezTo>
                        <a:pt x="7883" y="1"/>
                        <a:pt x="1" y="7883"/>
                        <a:pt x="1" y="17574"/>
                      </a:cubicBezTo>
                      <a:cubicBezTo>
                        <a:pt x="1" y="27254"/>
                        <a:pt x="7883" y="35136"/>
                        <a:pt x="17563" y="35136"/>
                      </a:cubicBezTo>
                      <a:cubicBezTo>
                        <a:pt x="27254" y="35136"/>
                        <a:pt x="35136" y="27254"/>
                        <a:pt x="35136" y="17574"/>
                      </a:cubicBezTo>
                      <a:lnTo>
                        <a:pt x="3513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4" name="Google Shape;514;p10">
                <a:extLst>
                  <a:ext uri="{FF2B5EF4-FFF2-40B4-BE49-F238E27FC236}">
                    <a16:creationId xmlns:a16="http://schemas.microsoft.com/office/drawing/2014/main" id="{E93C84C9-B2E5-0244-B60D-F89263B3C129}"/>
                  </a:ext>
                </a:extLst>
              </p:cNvPr>
              <p:cNvSpPr/>
              <p:nvPr/>
            </p:nvSpPr>
            <p:spPr>
              <a:xfrm>
                <a:off x="5174497" y="4091885"/>
                <a:ext cx="489196" cy="412113"/>
              </a:xfrm>
              <a:custGeom>
                <a:avLst/>
                <a:gdLst/>
                <a:ahLst/>
                <a:cxnLst/>
                <a:rect l="l" t="t" r="r" b="b"/>
                <a:pathLst>
                  <a:path w="21254" h="17905" extrusionOk="0">
                    <a:moveTo>
                      <a:pt x="12276" y="4022"/>
                    </a:moveTo>
                    <a:lnTo>
                      <a:pt x="11824" y="11761"/>
                    </a:lnTo>
                    <a:lnTo>
                      <a:pt x="9430" y="11761"/>
                    </a:lnTo>
                    <a:lnTo>
                      <a:pt x="8966" y="4022"/>
                    </a:lnTo>
                    <a:close/>
                    <a:moveTo>
                      <a:pt x="11824" y="13249"/>
                    </a:moveTo>
                    <a:lnTo>
                      <a:pt x="11824" y="15476"/>
                    </a:lnTo>
                    <a:lnTo>
                      <a:pt x="9430" y="15476"/>
                    </a:lnTo>
                    <a:lnTo>
                      <a:pt x="9430" y="13249"/>
                    </a:lnTo>
                    <a:close/>
                    <a:moveTo>
                      <a:pt x="10627" y="0"/>
                    </a:moveTo>
                    <a:cubicBezTo>
                      <a:pt x="9633" y="0"/>
                      <a:pt x="8639" y="492"/>
                      <a:pt x="8073" y="1474"/>
                    </a:cubicBezTo>
                    <a:lnTo>
                      <a:pt x="1144" y="13487"/>
                    </a:lnTo>
                    <a:cubicBezTo>
                      <a:pt x="1" y="15452"/>
                      <a:pt x="1418" y="17904"/>
                      <a:pt x="3692" y="17904"/>
                    </a:cubicBezTo>
                    <a:lnTo>
                      <a:pt x="17562" y="17904"/>
                    </a:lnTo>
                    <a:cubicBezTo>
                      <a:pt x="19836" y="17904"/>
                      <a:pt x="21253" y="15452"/>
                      <a:pt x="20110" y="13487"/>
                    </a:cubicBezTo>
                    <a:lnTo>
                      <a:pt x="17896" y="9630"/>
                    </a:lnTo>
                    <a:lnTo>
                      <a:pt x="13181" y="1474"/>
                    </a:lnTo>
                    <a:cubicBezTo>
                      <a:pt x="12615" y="492"/>
                      <a:pt x="11621" y="0"/>
                      <a:pt x="10627" y="0"/>
                    </a:cubicBezTo>
                    <a:close/>
                  </a:path>
                </a:pathLst>
              </a:custGeom>
              <a:solidFill>
                <a:srgbClr val="4949E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5" name="Google Shape;515;p10">
                <a:extLst>
                  <a:ext uri="{FF2B5EF4-FFF2-40B4-BE49-F238E27FC236}">
                    <a16:creationId xmlns:a16="http://schemas.microsoft.com/office/drawing/2014/main" id="{AEDE9906-9079-400F-3410-74864268F26E}"/>
                  </a:ext>
                </a:extLst>
              </p:cNvPr>
              <p:cNvGrpSpPr/>
              <p:nvPr/>
            </p:nvGrpSpPr>
            <p:grpSpPr>
              <a:xfrm>
                <a:off x="4810835" y="2418146"/>
                <a:ext cx="1254293" cy="1254293"/>
                <a:chOff x="3608126" y="1813609"/>
                <a:chExt cx="940720" cy="940720"/>
              </a:xfrm>
            </p:grpSpPr>
            <p:sp>
              <p:nvSpPr>
                <p:cNvPr id="78" name="Google Shape;516;p10">
                  <a:extLst>
                    <a:ext uri="{FF2B5EF4-FFF2-40B4-BE49-F238E27FC236}">
                      <a16:creationId xmlns:a16="http://schemas.microsoft.com/office/drawing/2014/main" id="{9CB45FF1-FF7C-4C65-8271-865B62500B5C}"/>
                    </a:ext>
                  </a:extLst>
                </p:cNvPr>
                <p:cNvSpPr/>
                <p:nvPr/>
              </p:nvSpPr>
              <p:spPr>
                <a:xfrm>
                  <a:off x="3608126" y="1813609"/>
                  <a:ext cx="940720" cy="940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95" h="54495" extrusionOk="0">
                      <a:moveTo>
                        <a:pt x="27242" y="0"/>
                      </a:moveTo>
                      <a:cubicBezTo>
                        <a:pt x="12216" y="0"/>
                        <a:pt x="0" y="12228"/>
                        <a:pt x="0" y="27253"/>
                      </a:cubicBezTo>
                      <a:cubicBezTo>
                        <a:pt x="0" y="42279"/>
                        <a:pt x="12216" y="54495"/>
                        <a:pt x="27242" y="54495"/>
                      </a:cubicBezTo>
                      <a:lnTo>
                        <a:pt x="54495" y="54495"/>
                      </a:lnTo>
                      <a:lnTo>
                        <a:pt x="54495" y="27253"/>
                      </a:lnTo>
                      <a:cubicBezTo>
                        <a:pt x="54495" y="12228"/>
                        <a:pt x="42267" y="0"/>
                        <a:pt x="2724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" name="Google Shape;517;p10">
                  <a:extLst>
                    <a:ext uri="{FF2B5EF4-FFF2-40B4-BE49-F238E27FC236}">
                      <a16:creationId xmlns:a16="http://schemas.microsoft.com/office/drawing/2014/main" id="{FDCE14C5-C9FA-E25E-97D5-D0B17FD5BA2C}"/>
                    </a:ext>
                  </a:extLst>
                </p:cNvPr>
                <p:cNvSpPr/>
                <p:nvPr/>
              </p:nvSpPr>
              <p:spPr>
                <a:xfrm>
                  <a:off x="3775219" y="1980703"/>
                  <a:ext cx="606552" cy="606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7" h="35137" extrusionOk="0">
                      <a:moveTo>
                        <a:pt x="17563" y="1"/>
                      </a:moveTo>
                      <a:cubicBezTo>
                        <a:pt x="7883" y="1"/>
                        <a:pt x="1" y="7883"/>
                        <a:pt x="1" y="17574"/>
                      </a:cubicBezTo>
                      <a:cubicBezTo>
                        <a:pt x="1" y="27254"/>
                        <a:pt x="7883" y="35136"/>
                        <a:pt x="17563" y="35136"/>
                      </a:cubicBezTo>
                      <a:lnTo>
                        <a:pt x="35136" y="35136"/>
                      </a:lnTo>
                      <a:lnTo>
                        <a:pt x="35136" y="17574"/>
                      </a:lnTo>
                      <a:cubicBezTo>
                        <a:pt x="35136" y="7883"/>
                        <a:pt x="27254" y="1"/>
                        <a:pt x="1756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6" name="Google Shape;518;p10">
                <a:extLst>
                  <a:ext uri="{FF2B5EF4-FFF2-40B4-BE49-F238E27FC236}">
                    <a16:creationId xmlns:a16="http://schemas.microsoft.com/office/drawing/2014/main" id="{A1F41112-4174-D668-33E0-3D54375E72C9}"/>
                  </a:ext>
                </a:extLst>
              </p:cNvPr>
              <p:cNvGrpSpPr/>
              <p:nvPr/>
            </p:nvGrpSpPr>
            <p:grpSpPr>
              <a:xfrm>
                <a:off x="6065178" y="2418146"/>
                <a:ext cx="1254316" cy="1254293"/>
                <a:chOff x="4548883" y="1813609"/>
                <a:chExt cx="940737" cy="940720"/>
              </a:xfrm>
            </p:grpSpPr>
            <p:sp>
              <p:nvSpPr>
                <p:cNvPr id="76" name="Google Shape;519;p10">
                  <a:extLst>
                    <a:ext uri="{FF2B5EF4-FFF2-40B4-BE49-F238E27FC236}">
                      <a16:creationId xmlns:a16="http://schemas.microsoft.com/office/drawing/2014/main" id="{546705E9-9872-A012-BB6D-79BEC1B07440}"/>
                    </a:ext>
                  </a:extLst>
                </p:cNvPr>
                <p:cNvSpPr/>
                <p:nvPr/>
              </p:nvSpPr>
              <p:spPr>
                <a:xfrm>
                  <a:off x="4548883" y="1813609"/>
                  <a:ext cx="940737" cy="940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96" h="54495" extrusionOk="0">
                      <a:moveTo>
                        <a:pt x="27254" y="0"/>
                      </a:moveTo>
                      <a:cubicBezTo>
                        <a:pt x="12229" y="0"/>
                        <a:pt x="1" y="12228"/>
                        <a:pt x="1" y="27253"/>
                      </a:cubicBezTo>
                      <a:lnTo>
                        <a:pt x="1" y="54495"/>
                      </a:lnTo>
                      <a:lnTo>
                        <a:pt x="27254" y="54495"/>
                      </a:lnTo>
                      <a:cubicBezTo>
                        <a:pt x="42280" y="54495"/>
                        <a:pt x="54496" y="42279"/>
                        <a:pt x="54496" y="27253"/>
                      </a:cubicBezTo>
                      <a:cubicBezTo>
                        <a:pt x="54496" y="12228"/>
                        <a:pt x="42280" y="0"/>
                        <a:pt x="27254" y="0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" name="Google Shape;520;p10">
                  <a:extLst>
                    <a:ext uri="{FF2B5EF4-FFF2-40B4-BE49-F238E27FC236}">
                      <a16:creationId xmlns:a16="http://schemas.microsoft.com/office/drawing/2014/main" id="{9F669839-7012-B07E-1F13-6999C217C554}"/>
                    </a:ext>
                  </a:extLst>
                </p:cNvPr>
                <p:cNvSpPr/>
                <p:nvPr/>
              </p:nvSpPr>
              <p:spPr>
                <a:xfrm>
                  <a:off x="4715994" y="1980703"/>
                  <a:ext cx="606552" cy="606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7" h="35137" extrusionOk="0">
                      <a:moveTo>
                        <a:pt x="17574" y="1"/>
                      </a:moveTo>
                      <a:cubicBezTo>
                        <a:pt x="7883" y="1"/>
                        <a:pt x="1" y="7883"/>
                        <a:pt x="1" y="17574"/>
                      </a:cubicBezTo>
                      <a:lnTo>
                        <a:pt x="1" y="35136"/>
                      </a:lnTo>
                      <a:lnTo>
                        <a:pt x="17574" y="35136"/>
                      </a:lnTo>
                      <a:cubicBezTo>
                        <a:pt x="27254" y="35136"/>
                        <a:pt x="35136" y="27254"/>
                        <a:pt x="35136" y="17574"/>
                      </a:cubicBezTo>
                      <a:cubicBezTo>
                        <a:pt x="35136" y="7883"/>
                        <a:pt x="27254" y="1"/>
                        <a:pt x="1757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7" name="Google Shape;521;p10">
                <a:extLst>
                  <a:ext uri="{FF2B5EF4-FFF2-40B4-BE49-F238E27FC236}">
                    <a16:creationId xmlns:a16="http://schemas.microsoft.com/office/drawing/2014/main" id="{71C768E3-E526-3388-286C-4F28AE351250}"/>
                  </a:ext>
                </a:extLst>
              </p:cNvPr>
              <p:cNvGrpSpPr/>
              <p:nvPr/>
            </p:nvGrpSpPr>
            <p:grpSpPr>
              <a:xfrm>
                <a:off x="6514651" y="2887324"/>
                <a:ext cx="401739" cy="405369"/>
                <a:chOff x="4885988" y="2165492"/>
                <a:chExt cx="301304" cy="304027"/>
              </a:xfrm>
            </p:grpSpPr>
            <p:sp>
              <p:nvSpPr>
                <p:cNvPr id="74" name="Google Shape;522;p10">
                  <a:extLst>
                    <a:ext uri="{FF2B5EF4-FFF2-40B4-BE49-F238E27FC236}">
                      <a16:creationId xmlns:a16="http://schemas.microsoft.com/office/drawing/2014/main" id="{E4C48DC3-98AF-BF51-FD75-55D257A1EA7B}"/>
                    </a:ext>
                  </a:extLst>
                </p:cNvPr>
                <p:cNvSpPr/>
                <p:nvPr/>
              </p:nvSpPr>
              <p:spPr>
                <a:xfrm>
                  <a:off x="4962655" y="2165492"/>
                  <a:ext cx="224637" cy="304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13" h="17612" extrusionOk="0">
                      <a:moveTo>
                        <a:pt x="9953" y="1"/>
                      </a:moveTo>
                      <a:cubicBezTo>
                        <a:pt x="9945" y="1"/>
                        <a:pt x="9938" y="1"/>
                        <a:pt x="9930" y="1"/>
                      </a:cubicBezTo>
                      <a:lnTo>
                        <a:pt x="5989" y="24"/>
                      </a:lnTo>
                      <a:cubicBezTo>
                        <a:pt x="5989" y="24"/>
                        <a:pt x="4310" y="203"/>
                        <a:pt x="2953" y="1060"/>
                      </a:cubicBezTo>
                      <a:cubicBezTo>
                        <a:pt x="2120" y="1584"/>
                        <a:pt x="1131" y="1846"/>
                        <a:pt x="143" y="1846"/>
                      </a:cubicBezTo>
                      <a:lnTo>
                        <a:pt x="0" y="1846"/>
                      </a:lnTo>
                      <a:lnTo>
                        <a:pt x="0" y="9109"/>
                      </a:lnTo>
                      <a:cubicBezTo>
                        <a:pt x="548" y="9168"/>
                        <a:pt x="1060" y="9407"/>
                        <a:pt x="1453" y="9823"/>
                      </a:cubicBezTo>
                      <a:cubicBezTo>
                        <a:pt x="1953" y="10347"/>
                        <a:pt x="2620" y="11026"/>
                        <a:pt x="3108" y="11454"/>
                      </a:cubicBezTo>
                      <a:cubicBezTo>
                        <a:pt x="4001" y="12252"/>
                        <a:pt x="3989" y="15455"/>
                        <a:pt x="3870" y="16729"/>
                      </a:cubicBezTo>
                      <a:cubicBezTo>
                        <a:pt x="3814" y="17272"/>
                        <a:pt x="4264" y="17611"/>
                        <a:pt x="4858" y="17611"/>
                      </a:cubicBezTo>
                      <a:cubicBezTo>
                        <a:pt x="5658" y="17611"/>
                        <a:pt x="6719" y="16996"/>
                        <a:pt x="7156" y="15431"/>
                      </a:cubicBezTo>
                      <a:cubicBezTo>
                        <a:pt x="7918" y="12705"/>
                        <a:pt x="6477" y="11216"/>
                        <a:pt x="7704" y="10954"/>
                      </a:cubicBezTo>
                      <a:cubicBezTo>
                        <a:pt x="8143" y="10854"/>
                        <a:pt x="8294" y="10830"/>
                        <a:pt x="9031" y="10830"/>
                      </a:cubicBezTo>
                      <a:cubicBezTo>
                        <a:pt x="9254" y="10830"/>
                        <a:pt x="9529" y="10833"/>
                        <a:pt x="9882" y="10835"/>
                      </a:cubicBezTo>
                      <a:cubicBezTo>
                        <a:pt x="9889" y="10835"/>
                        <a:pt x="9895" y="10835"/>
                        <a:pt x="9901" y="10835"/>
                      </a:cubicBezTo>
                      <a:cubicBezTo>
                        <a:pt x="11654" y="10835"/>
                        <a:pt x="13013" y="9197"/>
                        <a:pt x="12776" y="7347"/>
                      </a:cubicBezTo>
                      <a:lnTo>
                        <a:pt x="12823" y="2691"/>
                      </a:lnTo>
                      <a:cubicBezTo>
                        <a:pt x="12634" y="1152"/>
                        <a:pt x="11407" y="1"/>
                        <a:pt x="9953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" name="Google Shape;523;p10">
                  <a:extLst>
                    <a:ext uri="{FF2B5EF4-FFF2-40B4-BE49-F238E27FC236}">
                      <a16:creationId xmlns:a16="http://schemas.microsoft.com/office/drawing/2014/main" id="{263CEA43-8760-EC17-F148-8812B35E26BD}"/>
                    </a:ext>
                  </a:extLst>
                </p:cNvPr>
                <p:cNvSpPr/>
                <p:nvPr/>
              </p:nvSpPr>
              <p:spPr>
                <a:xfrm>
                  <a:off x="4885988" y="2193856"/>
                  <a:ext cx="53048" cy="1371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3" h="7943" extrusionOk="0">
                      <a:moveTo>
                        <a:pt x="60" y="1"/>
                      </a:moveTo>
                      <a:lnTo>
                        <a:pt x="0" y="7906"/>
                      </a:lnTo>
                      <a:lnTo>
                        <a:pt x="3013" y="7942"/>
                      </a:lnTo>
                      <a:lnTo>
                        <a:pt x="3072" y="36"/>
                      </a:lnTo>
                      <a:lnTo>
                        <a:pt x="60" y="1"/>
                      </a:ln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8" name="Google Shape;524;p10">
                <a:extLst>
                  <a:ext uri="{FF2B5EF4-FFF2-40B4-BE49-F238E27FC236}">
                    <a16:creationId xmlns:a16="http://schemas.microsoft.com/office/drawing/2014/main" id="{8375B08C-F136-2EE2-E675-4AFBAC128A45}"/>
                  </a:ext>
                </a:extLst>
              </p:cNvPr>
              <p:cNvGrpSpPr/>
              <p:nvPr/>
            </p:nvGrpSpPr>
            <p:grpSpPr>
              <a:xfrm>
                <a:off x="6065178" y="3672494"/>
                <a:ext cx="1254316" cy="1254316"/>
                <a:chOff x="4548883" y="2754370"/>
                <a:chExt cx="940737" cy="940737"/>
              </a:xfrm>
            </p:grpSpPr>
            <p:sp>
              <p:nvSpPr>
                <p:cNvPr id="72" name="Google Shape;525;p10">
                  <a:extLst>
                    <a:ext uri="{FF2B5EF4-FFF2-40B4-BE49-F238E27FC236}">
                      <a16:creationId xmlns:a16="http://schemas.microsoft.com/office/drawing/2014/main" id="{FF5FA9F7-F8F8-A9A9-6A3F-433CBF3E25C6}"/>
                    </a:ext>
                  </a:extLst>
                </p:cNvPr>
                <p:cNvSpPr/>
                <p:nvPr/>
              </p:nvSpPr>
              <p:spPr>
                <a:xfrm>
                  <a:off x="4548883" y="2754370"/>
                  <a:ext cx="940737" cy="940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96" h="54496" extrusionOk="0">
                      <a:moveTo>
                        <a:pt x="1" y="1"/>
                      </a:moveTo>
                      <a:lnTo>
                        <a:pt x="1" y="27254"/>
                      </a:lnTo>
                      <a:cubicBezTo>
                        <a:pt x="1" y="42280"/>
                        <a:pt x="12229" y="54496"/>
                        <a:pt x="27254" y="54496"/>
                      </a:cubicBezTo>
                      <a:cubicBezTo>
                        <a:pt x="42280" y="54496"/>
                        <a:pt x="54496" y="42280"/>
                        <a:pt x="54496" y="27254"/>
                      </a:cubicBezTo>
                      <a:cubicBezTo>
                        <a:pt x="54496" y="12229"/>
                        <a:pt x="42280" y="1"/>
                        <a:pt x="27254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" name="Google Shape;526;p10">
                  <a:extLst>
                    <a:ext uri="{FF2B5EF4-FFF2-40B4-BE49-F238E27FC236}">
                      <a16:creationId xmlns:a16="http://schemas.microsoft.com/office/drawing/2014/main" id="{05804F4B-CA75-B2D7-35CE-0F1C21524CAA}"/>
                    </a:ext>
                  </a:extLst>
                </p:cNvPr>
                <p:cNvSpPr/>
                <p:nvPr/>
              </p:nvSpPr>
              <p:spPr>
                <a:xfrm>
                  <a:off x="4715994" y="2921482"/>
                  <a:ext cx="606552" cy="606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7" h="35136" extrusionOk="0">
                      <a:moveTo>
                        <a:pt x="1" y="1"/>
                      </a:moveTo>
                      <a:lnTo>
                        <a:pt x="1" y="17574"/>
                      </a:lnTo>
                      <a:cubicBezTo>
                        <a:pt x="1" y="27254"/>
                        <a:pt x="7883" y="35136"/>
                        <a:pt x="17574" y="35136"/>
                      </a:cubicBezTo>
                      <a:cubicBezTo>
                        <a:pt x="27254" y="35136"/>
                        <a:pt x="35136" y="27254"/>
                        <a:pt x="35136" y="17574"/>
                      </a:cubicBezTo>
                      <a:cubicBezTo>
                        <a:pt x="35136" y="7883"/>
                        <a:pt x="27254" y="1"/>
                        <a:pt x="1757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9" name="Google Shape;527;p10">
                <a:extLst>
                  <a:ext uri="{FF2B5EF4-FFF2-40B4-BE49-F238E27FC236}">
                    <a16:creationId xmlns:a16="http://schemas.microsoft.com/office/drawing/2014/main" id="{09903864-6FB2-098D-3529-C7BE86B2DF14}"/>
                  </a:ext>
                </a:extLst>
              </p:cNvPr>
              <p:cNvGrpSpPr/>
              <p:nvPr/>
            </p:nvGrpSpPr>
            <p:grpSpPr>
              <a:xfrm>
                <a:off x="6478467" y="4097293"/>
                <a:ext cx="473868" cy="460703"/>
                <a:chOff x="4858850" y="3072970"/>
                <a:chExt cx="355401" cy="345527"/>
              </a:xfrm>
            </p:grpSpPr>
            <p:sp>
              <p:nvSpPr>
                <p:cNvPr id="61" name="Google Shape;528;p10">
                  <a:extLst>
                    <a:ext uri="{FF2B5EF4-FFF2-40B4-BE49-F238E27FC236}">
                      <a16:creationId xmlns:a16="http://schemas.microsoft.com/office/drawing/2014/main" id="{E95707DA-5BEB-CAD2-289D-782B1520F661}"/>
                    </a:ext>
                  </a:extLst>
                </p:cNvPr>
                <p:cNvSpPr/>
                <p:nvPr/>
              </p:nvSpPr>
              <p:spPr>
                <a:xfrm>
                  <a:off x="4931615" y="3147341"/>
                  <a:ext cx="204733" cy="220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0" h="12790" extrusionOk="0">
                      <a:moveTo>
                        <a:pt x="5525" y="3765"/>
                      </a:moveTo>
                      <a:lnTo>
                        <a:pt x="8371" y="3884"/>
                      </a:lnTo>
                      <a:lnTo>
                        <a:pt x="6668" y="5622"/>
                      </a:lnTo>
                      <a:lnTo>
                        <a:pt x="8668" y="5777"/>
                      </a:lnTo>
                      <a:lnTo>
                        <a:pt x="3489" y="10266"/>
                      </a:lnTo>
                      <a:lnTo>
                        <a:pt x="3489" y="10266"/>
                      </a:lnTo>
                      <a:lnTo>
                        <a:pt x="5489" y="6587"/>
                      </a:lnTo>
                      <a:lnTo>
                        <a:pt x="3382" y="6587"/>
                      </a:lnTo>
                      <a:lnTo>
                        <a:pt x="5525" y="3765"/>
                      </a:lnTo>
                      <a:close/>
                      <a:moveTo>
                        <a:pt x="6027" y="1"/>
                      </a:moveTo>
                      <a:cubicBezTo>
                        <a:pt x="5806" y="1"/>
                        <a:pt x="5583" y="13"/>
                        <a:pt x="5358" y="38"/>
                      </a:cubicBezTo>
                      <a:cubicBezTo>
                        <a:pt x="2715" y="336"/>
                        <a:pt x="572" y="2443"/>
                        <a:pt x="239" y="5075"/>
                      </a:cubicBezTo>
                      <a:cubicBezTo>
                        <a:pt x="0" y="7003"/>
                        <a:pt x="703" y="8766"/>
                        <a:pt x="1941" y="9992"/>
                      </a:cubicBezTo>
                      <a:cubicBezTo>
                        <a:pt x="2144" y="10194"/>
                        <a:pt x="2358" y="10397"/>
                        <a:pt x="2525" y="10623"/>
                      </a:cubicBezTo>
                      <a:cubicBezTo>
                        <a:pt x="2834" y="11028"/>
                        <a:pt x="3251" y="11647"/>
                        <a:pt x="3572" y="12445"/>
                      </a:cubicBezTo>
                      <a:cubicBezTo>
                        <a:pt x="3656" y="12659"/>
                        <a:pt x="3870" y="12790"/>
                        <a:pt x="4108" y="12790"/>
                      </a:cubicBezTo>
                      <a:lnTo>
                        <a:pt x="7966" y="12790"/>
                      </a:lnTo>
                      <a:cubicBezTo>
                        <a:pt x="8204" y="12790"/>
                        <a:pt x="8418" y="12659"/>
                        <a:pt x="8501" y="12445"/>
                      </a:cubicBezTo>
                      <a:cubicBezTo>
                        <a:pt x="9085" y="10992"/>
                        <a:pt x="9978" y="10123"/>
                        <a:pt x="9978" y="10123"/>
                      </a:cubicBezTo>
                      <a:lnTo>
                        <a:pt x="9966" y="10123"/>
                      </a:lnTo>
                      <a:cubicBezTo>
                        <a:pt x="11133" y="9051"/>
                        <a:pt x="11859" y="7527"/>
                        <a:pt x="11859" y="5837"/>
                      </a:cubicBezTo>
                      <a:cubicBezTo>
                        <a:pt x="11859" y="2616"/>
                        <a:pt x="9241" y="1"/>
                        <a:pt x="6027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" name="Google Shape;529;p10">
                  <a:extLst>
                    <a:ext uri="{FF2B5EF4-FFF2-40B4-BE49-F238E27FC236}">
                      <a16:creationId xmlns:a16="http://schemas.microsoft.com/office/drawing/2014/main" id="{D53976F6-66E9-5081-5C7F-52D847EEB8B0}"/>
                    </a:ext>
                  </a:extLst>
                </p:cNvPr>
                <p:cNvSpPr/>
                <p:nvPr/>
              </p:nvSpPr>
              <p:spPr>
                <a:xfrm>
                  <a:off x="4983613" y="3375531"/>
                  <a:ext cx="104231" cy="42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8" h="2489" extrusionOk="0">
                      <a:moveTo>
                        <a:pt x="406" y="1"/>
                      </a:moveTo>
                      <a:cubicBezTo>
                        <a:pt x="179" y="1"/>
                        <a:pt x="1" y="191"/>
                        <a:pt x="1" y="417"/>
                      </a:cubicBezTo>
                      <a:lnTo>
                        <a:pt x="1" y="501"/>
                      </a:lnTo>
                      <a:cubicBezTo>
                        <a:pt x="1" y="727"/>
                        <a:pt x="179" y="905"/>
                        <a:pt x="406" y="905"/>
                      </a:cubicBezTo>
                      <a:lnTo>
                        <a:pt x="1799" y="905"/>
                      </a:lnTo>
                      <a:lnTo>
                        <a:pt x="1799" y="1275"/>
                      </a:lnTo>
                      <a:cubicBezTo>
                        <a:pt x="1799" y="1941"/>
                        <a:pt x="2346" y="2489"/>
                        <a:pt x="3013" y="2489"/>
                      </a:cubicBezTo>
                      <a:cubicBezTo>
                        <a:pt x="3680" y="2489"/>
                        <a:pt x="4227" y="1941"/>
                        <a:pt x="4227" y="1275"/>
                      </a:cubicBezTo>
                      <a:lnTo>
                        <a:pt x="4227" y="905"/>
                      </a:lnTo>
                      <a:lnTo>
                        <a:pt x="5620" y="905"/>
                      </a:lnTo>
                      <a:cubicBezTo>
                        <a:pt x="5847" y="905"/>
                        <a:pt x="6037" y="727"/>
                        <a:pt x="6037" y="501"/>
                      </a:cubicBezTo>
                      <a:lnTo>
                        <a:pt x="6037" y="417"/>
                      </a:lnTo>
                      <a:cubicBezTo>
                        <a:pt x="6037" y="191"/>
                        <a:pt x="5847" y="1"/>
                        <a:pt x="5620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" name="Google Shape;530;p10">
                  <a:extLst>
                    <a:ext uri="{FF2B5EF4-FFF2-40B4-BE49-F238E27FC236}">
                      <a16:creationId xmlns:a16="http://schemas.microsoft.com/office/drawing/2014/main" id="{C590379B-D2B9-88F5-955C-E527539655D3}"/>
                    </a:ext>
                  </a:extLst>
                </p:cNvPr>
                <p:cNvSpPr/>
                <p:nvPr/>
              </p:nvSpPr>
              <p:spPr>
                <a:xfrm>
                  <a:off x="5028429" y="3072970"/>
                  <a:ext cx="14604" cy="46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" h="2716" extrusionOk="0">
                      <a:moveTo>
                        <a:pt x="417" y="1"/>
                      </a:moveTo>
                      <a:cubicBezTo>
                        <a:pt x="191" y="1"/>
                        <a:pt x="0" y="191"/>
                        <a:pt x="0" y="429"/>
                      </a:cubicBezTo>
                      <a:lnTo>
                        <a:pt x="0" y="2298"/>
                      </a:lnTo>
                      <a:cubicBezTo>
                        <a:pt x="0" y="2525"/>
                        <a:pt x="191" y="2715"/>
                        <a:pt x="417" y="2715"/>
                      </a:cubicBezTo>
                      <a:cubicBezTo>
                        <a:pt x="655" y="2715"/>
                        <a:pt x="846" y="2525"/>
                        <a:pt x="846" y="2298"/>
                      </a:cubicBezTo>
                      <a:lnTo>
                        <a:pt x="846" y="429"/>
                      </a:lnTo>
                      <a:cubicBezTo>
                        <a:pt x="846" y="191"/>
                        <a:pt x="655" y="1"/>
                        <a:pt x="417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" name="Google Shape;531;p10">
                  <a:extLst>
                    <a:ext uri="{FF2B5EF4-FFF2-40B4-BE49-F238E27FC236}">
                      <a16:creationId xmlns:a16="http://schemas.microsoft.com/office/drawing/2014/main" id="{1FC79249-1814-99B5-6A04-35958E6BA14D}"/>
                    </a:ext>
                  </a:extLst>
                </p:cNvPr>
                <p:cNvSpPr/>
                <p:nvPr/>
              </p:nvSpPr>
              <p:spPr>
                <a:xfrm>
                  <a:off x="4942301" y="3096224"/>
                  <a:ext cx="32695" cy="42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4" h="2469" extrusionOk="0">
                      <a:moveTo>
                        <a:pt x="475" y="1"/>
                      </a:moveTo>
                      <a:cubicBezTo>
                        <a:pt x="402" y="1"/>
                        <a:pt x="329" y="19"/>
                        <a:pt x="262" y="59"/>
                      </a:cubicBezTo>
                      <a:cubicBezTo>
                        <a:pt x="60" y="178"/>
                        <a:pt x="1" y="440"/>
                        <a:pt x="108" y="642"/>
                      </a:cubicBezTo>
                      <a:lnTo>
                        <a:pt x="1048" y="2261"/>
                      </a:lnTo>
                      <a:cubicBezTo>
                        <a:pt x="1128" y="2397"/>
                        <a:pt x="1267" y="2468"/>
                        <a:pt x="1411" y="2468"/>
                      </a:cubicBezTo>
                      <a:cubicBezTo>
                        <a:pt x="1481" y="2468"/>
                        <a:pt x="1553" y="2451"/>
                        <a:pt x="1620" y="2416"/>
                      </a:cubicBezTo>
                      <a:cubicBezTo>
                        <a:pt x="1822" y="2297"/>
                        <a:pt x="1894" y="2035"/>
                        <a:pt x="1775" y="1833"/>
                      </a:cubicBezTo>
                      <a:lnTo>
                        <a:pt x="846" y="213"/>
                      </a:lnTo>
                      <a:cubicBezTo>
                        <a:pt x="766" y="78"/>
                        <a:pt x="622" y="1"/>
                        <a:pt x="475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" name="Google Shape;532;p10">
                  <a:extLst>
                    <a:ext uri="{FF2B5EF4-FFF2-40B4-BE49-F238E27FC236}">
                      <a16:creationId xmlns:a16="http://schemas.microsoft.com/office/drawing/2014/main" id="{9E795BAD-C3A5-863F-9347-0A1FE4C9303B}"/>
                    </a:ext>
                  </a:extLst>
                </p:cNvPr>
                <p:cNvSpPr/>
                <p:nvPr/>
              </p:nvSpPr>
              <p:spPr>
                <a:xfrm>
                  <a:off x="4880222" y="3159011"/>
                  <a:ext cx="44624" cy="30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5" h="1778" extrusionOk="0">
                      <a:moveTo>
                        <a:pt x="479" y="0"/>
                      </a:moveTo>
                      <a:cubicBezTo>
                        <a:pt x="332" y="0"/>
                        <a:pt x="188" y="72"/>
                        <a:pt x="108" y="208"/>
                      </a:cubicBezTo>
                      <a:cubicBezTo>
                        <a:pt x="1" y="410"/>
                        <a:pt x="72" y="672"/>
                        <a:pt x="275" y="791"/>
                      </a:cubicBezTo>
                      <a:lnTo>
                        <a:pt x="1882" y="1720"/>
                      </a:lnTo>
                      <a:cubicBezTo>
                        <a:pt x="1949" y="1759"/>
                        <a:pt x="2022" y="1778"/>
                        <a:pt x="2094" y="1778"/>
                      </a:cubicBezTo>
                      <a:cubicBezTo>
                        <a:pt x="2242" y="1778"/>
                        <a:pt x="2386" y="1701"/>
                        <a:pt x="2465" y="1565"/>
                      </a:cubicBezTo>
                      <a:cubicBezTo>
                        <a:pt x="2585" y="1363"/>
                        <a:pt x="2513" y="1113"/>
                        <a:pt x="2311" y="994"/>
                      </a:cubicBezTo>
                      <a:lnTo>
                        <a:pt x="691" y="53"/>
                      </a:lnTo>
                      <a:cubicBezTo>
                        <a:pt x="625" y="18"/>
                        <a:pt x="552" y="0"/>
                        <a:pt x="479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" name="Google Shape;533;p10">
                  <a:extLst>
                    <a:ext uri="{FF2B5EF4-FFF2-40B4-BE49-F238E27FC236}">
                      <a16:creationId xmlns:a16="http://schemas.microsoft.com/office/drawing/2014/main" id="{B3361767-6F1E-818C-4A5E-D3B14A0906DD}"/>
                    </a:ext>
                  </a:extLst>
                </p:cNvPr>
                <p:cNvSpPr/>
                <p:nvPr/>
              </p:nvSpPr>
              <p:spPr>
                <a:xfrm>
                  <a:off x="4858850" y="3244397"/>
                  <a:ext cx="46885" cy="14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6" h="846" extrusionOk="0">
                      <a:moveTo>
                        <a:pt x="417" y="0"/>
                      </a:moveTo>
                      <a:cubicBezTo>
                        <a:pt x="191" y="0"/>
                        <a:pt x="1" y="191"/>
                        <a:pt x="1" y="417"/>
                      </a:cubicBezTo>
                      <a:cubicBezTo>
                        <a:pt x="1" y="655"/>
                        <a:pt x="191" y="846"/>
                        <a:pt x="417" y="846"/>
                      </a:cubicBezTo>
                      <a:lnTo>
                        <a:pt x="2287" y="846"/>
                      </a:lnTo>
                      <a:cubicBezTo>
                        <a:pt x="2525" y="846"/>
                        <a:pt x="2715" y="655"/>
                        <a:pt x="2715" y="417"/>
                      </a:cubicBezTo>
                      <a:cubicBezTo>
                        <a:pt x="2715" y="191"/>
                        <a:pt x="2525" y="0"/>
                        <a:pt x="2287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" name="Google Shape;534;p10">
                  <a:extLst>
                    <a:ext uri="{FF2B5EF4-FFF2-40B4-BE49-F238E27FC236}">
                      <a16:creationId xmlns:a16="http://schemas.microsoft.com/office/drawing/2014/main" id="{A74394C1-0C8A-7E3F-811C-DA22F251C12D}"/>
                    </a:ext>
                  </a:extLst>
                </p:cNvPr>
                <p:cNvSpPr/>
                <p:nvPr/>
              </p:nvSpPr>
              <p:spPr>
                <a:xfrm>
                  <a:off x="4881050" y="3313279"/>
                  <a:ext cx="44624" cy="30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5" h="1784" extrusionOk="0">
                      <a:moveTo>
                        <a:pt x="2105" y="1"/>
                      </a:moveTo>
                      <a:cubicBezTo>
                        <a:pt x="2033" y="1"/>
                        <a:pt x="1960" y="19"/>
                        <a:pt x="1894" y="58"/>
                      </a:cubicBezTo>
                      <a:lnTo>
                        <a:pt x="274" y="987"/>
                      </a:lnTo>
                      <a:cubicBezTo>
                        <a:pt x="72" y="1106"/>
                        <a:pt x="0" y="1368"/>
                        <a:pt x="120" y="1571"/>
                      </a:cubicBezTo>
                      <a:cubicBezTo>
                        <a:pt x="199" y="1706"/>
                        <a:pt x="343" y="1783"/>
                        <a:pt x="491" y="1783"/>
                      </a:cubicBezTo>
                      <a:cubicBezTo>
                        <a:pt x="563" y="1783"/>
                        <a:pt x="636" y="1765"/>
                        <a:pt x="703" y="1725"/>
                      </a:cubicBezTo>
                      <a:lnTo>
                        <a:pt x="2310" y="797"/>
                      </a:lnTo>
                      <a:cubicBezTo>
                        <a:pt x="2513" y="678"/>
                        <a:pt x="2584" y="416"/>
                        <a:pt x="2465" y="213"/>
                      </a:cubicBezTo>
                      <a:cubicBezTo>
                        <a:pt x="2393" y="78"/>
                        <a:pt x="2252" y="1"/>
                        <a:pt x="2105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" name="Google Shape;535;p10">
                  <a:extLst>
                    <a:ext uri="{FF2B5EF4-FFF2-40B4-BE49-F238E27FC236}">
                      <a16:creationId xmlns:a16="http://schemas.microsoft.com/office/drawing/2014/main" id="{840CEB96-F56A-195D-D4CB-028F0C51E8C3}"/>
                    </a:ext>
                  </a:extLst>
                </p:cNvPr>
                <p:cNvSpPr/>
                <p:nvPr/>
              </p:nvSpPr>
              <p:spPr>
                <a:xfrm>
                  <a:off x="5148255" y="3311639"/>
                  <a:ext cx="44624" cy="30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5" h="1783" extrusionOk="0">
                      <a:moveTo>
                        <a:pt x="491" y="0"/>
                      </a:moveTo>
                      <a:cubicBezTo>
                        <a:pt x="344" y="0"/>
                        <a:pt x="200" y="77"/>
                        <a:pt x="120" y="213"/>
                      </a:cubicBezTo>
                      <a:cubicBezTo>
                        <a:pt x="1" y="415"/>
                        <a:pt x="72" y="677"/>
                        <a:pt x="274" y="796"/>
                      </a:cubicBezTo>
                      <a:lnTo>
                        <a:pt x="1894" y="1725"/>
                      </a:lnTo>
                      <a:cubicBezTo>
                        <a:pt x="1960" y="1764"/>
                        <a:pt x="2034" y="1783"/>
                        <a:pt x="2106" y="1783"/>
                      </a:cubicBezTo>
                      <a:cubicBezTo>
                        <a:pt x="2253" y="1783"/>
                        <a:pt x="2397" y="1706"/>
                        <a:pt x="2477" y="1570"/>
                      </a:cubicBezTo>
                      <a:cubicBezTo>
                        <a:pt x="2584" y="1368"/>
                        <a:pt x="2525" y="1106"/>
                        <a:pt x="2322" y="999"/>
                      </a:cubicBezTo>
                      <a:lnTo>
                        <a:pt x="703" y="58"/>
                      </a:lnTo>
                      <a:cubicBezTo>
                        <a:pt x="636" y="19"/>
                        <a:pt x="563" y="0"/>
                        <a:pt x="491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" name="Google Shape;536;p10">
                  <a:extLst>
                    <a:ext uri="{FF2B5EF4-FFF2-40B4-BE49-F238E27FC236}">
                      <a16:creationId xmlns:a16="http://schemas.microsoft.com/office/drawing/2014/main" id="{4DBD303A-E6B7-0F95-E1D6-AA296901FEDE}"/>
                    </a:ext>
                  </a:extLst>
                </p:cNvPr>
                <p:cNvSpPr/>
                <p:nvPr/>
              </p:nvSpPr>
              <p:spPr>
                <a:xfrm>
                  <a:off x="5167366" y="3242550"/>
                  <a:ext cx="46885" cy="14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6" h="846" extrusionOk="0">
                      <a:moveTo>
                        <a:pt x="430" y="0"/>
                      </a:moveTo>
                      <a:cubicBezTo>
                        <a:pt x="191" y="0"/>
                        <a:pt x="1" y="191"/>
                        <a:pt x="1" y="417"/>
                      </a:cubicBezTo>
                      <a:cubicBezTo>
                        <a:pt x="1" y="655"/>
                        <a:pt x="191" y="846"/>
                        <a:pt x="430" y="846"/>
                      </a:cubicBezTo>
                      <a:lnTo>
                        <a:pt x="2299" y="846"/>
                      </a:lnTo>
                      <a:cubicBezTo>
                        <a:pt x="2525" y="846"/>
                        <a:pt x="2716" y="655"/>
                        <a:pt x="2716" y="417"/>
                      </a:cubicBezTo>
                      <a:cubicBezTo>
                        <a:pt x="2716" y="191"/>
                        <a:pt x="2525" y="0"/>
                        <a:pt x="2299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" name="Google Shape;537;p10">
                  <a:extLst>
                    <a:ext uri="{FF2B5EF4-FFF2-40B4-BE49-F238E27FC236}">
                      <a16:creationId xmlns:a16="http://schemas.microsoft.com/office/drawing/2014/main" id="{F7CEB9BB-970F-3E5E-4108-5BCB382F5B48}"/>
                    </a:ext>
                  </a:extLst>
                </p:cNvPr>
                <p:cNvSpPr/>
                <p:nvPr/>
              </p:nvSpPr>
              <p:spPr>
                <a:xfrm>
                  <a:off x="5147426" y="3157475"/>
                  <a:ext cx="44624" cy="30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5" h="1778" extrusionOk="0">
                      <a:moveTo>
                        <a:pt x="2103" y="1"/>
                      </a:moveTo>
                      <a:cubicBezTo>
                        <a:pt x="2033" y="1"/>
                        <a:pt x="1961" y="19"/>
                        <a:pt x="1894" y="59"/>
                      </a:cubicBezTo>
                      <a:lnTo>
                        <a:pt x="275" y="987"/>
                      </a:lnTo>
                      <a:cubicBezTo>
                        <a:pt x="72" y="1106"/>
                        <a:pt x="1" y="1368"/>
                        <a:pt x="120" y="1571"/>
                      </a:cubicBezTo>
                      <a:cubicBezTo>
                        <a:pt x="200" y="1706"/>
                        <a:pt x="339" y="1778"/>
                        <a:pt x="483" y="1778"/>
                      </a:cubicBezTo>
                      <a:cubicBezTo>
                        <a:pt x="553" y="1778"/>
                        <a:pt x="625" y="1761"/>
                        <a:pt x="692" y="1725"/>
                      </a:cubicBezTo>
                      <a:lnTo>
                        <a:pt x="2311" y="785"/>
                      </a:lnTo>
                      <a:cubicBezTo>
                        <a:pt x="2513" y="666"/>
                        <a:pt x="2585" y="416"/>
                        <a:pt x="2466" y="213"/>
                      </a:cubicBezTo>
                      <a:cubicBezTo>
                        <a:pt x="2386" y="78"/>
                        <a:pt x="2247" y="1"/>
                        <a:pt x="2103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" name="Google Shape;538;p10">
                  <a:extLst>
                    <a:ext uri="{FF2B5EF4-FFF2-40B4-BE49-F238E27FC236}">
                      <a16:creationId xmlns:a16="http://schemas.microsoft.com/office/drawing/2014/main" id="{8B5A71EB-2982-6B8D-FB42-A0448C38F5C4}"/>
                    </a:ext>
                  </a:extLst>
                </p:cNvPr>
                <p:cNvSpPr/>
                <p:nvPr/>
              </p:nvSpPr>
              <p:spPr>
                <a:xfrm>
                  <a:off x="5096465" y="3095412"/>
                  <a:ext cx="32902" cy="4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6" h="2462" extrusionOk="0">
                      <a:moveTo>
                        <a:pt x="1419" y="0"/>
                      </a:moveTo>
                      <a:cubicBezTo>
                        <a:pt x="1272" y="0"/>
                        <a:pt x="1128" y="77"/>
                        <a:pt x="1048" y="213"/>
                      </a:cubicBezTo>
                      <a:lnTo>
                        <a:pt x="119" y="1832"/>
                      </a:lnTo>
                      <a:cubicBezTo>
                        <a:pt x="0" y="2034"/>
                        <a:pt x="72" y="2284"/>
                        <a:pt x="274" y="2403"/>
                      </a:cubicBezTo>
                      <a:cubicBezTo>
                        <a:pt x="341" y="2443"/>
                        <a:pt x="414" y="2461"/>
                        <a:pt x="486" y="2461"/>
                      </a:cubicBezTo>
                      <a:cubicBezTo>
                        <a:pt x="634" y="2461"/>
                        <a:pt x="778" y="2384"/>
                        <a:pt x="857" y="2249"/>
                      </a:cubicBezTo>
                      <a:lnTo>
                        <a:pt x="1786" y="629"/>
                      </a:lnTo>
                      <a:cubicBezTo>
                        <a:pt x="1905" y="427"/>
                        <a:pt x="1834" y="177"/>
                        <a:pt x="1631" y="58"/>
                      </a:cubicBezTo>
                      <a:cubicBezTo>
                        <a:pt x="1565" y="19"/>
                        <a:pt x="1492" y="0"/>
                        <a:pt x="1419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0" name="Google Shape;539;p10">
                <a:extLst>
                  <a:ext uri="{FF2B5EF4-FFF2-40B4-BE49-F238E27FC236}">
                    <a16:creationId xmlns:a16="http://schemas.microsoft.com/office/drawing/2014/main" id="{2F74FAAB-417E-EB53-6380-451CB751FCE4}"/>
                  </a:ext>
                </a:extLst>
              </p:cNvPr>
              <p:cNvGrpSpPr/>
              <p:nvPr/>
            </p:nvGrpSpPr>
            <p:grpSpPr>
              <a:xfrm>
                <a:off x="5314538" y="2951176"/>
                <a:ext cx="1499581" cy="1442921"/>
                <a:chOff x="3985903" y="2213381"/>
                <a:chExt cx="1124686" cy="1082191"/>
              </a:xfrm>
            </p:grpSpPr>
            <p:sp>
              <p:nvSpPr>
                <p:cNvPr id="48" name="Google Shape;540;p10">
                  <a:extLst>
                    <a:ext uri="{FF2B5EF4-FFF2-40B4-BE49-F238E27FC236}">
                      <a16:creationId xmlns:a16="http://schemas.microsoft.com/office/drawing/2014/main" id="{7493D733-7C04-B6E7-3BFD-7A98CE5B2D7C}"/>
                    </a:ext>
                  </a:extLst>
                </p:cNvPr>
                <p:cNvSpPr/>
                <p:nvPr/>
              </p:nvSpPr>
              <p:spPr>
                <a:xfrm>
                  <a:off x="3987353" y="2214624"/>
                  <a:ext cx="1123236" cy="10796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68" h="62541" extrusionOk="0">
                      <a:moveTo>
                        <a:pt x="32529" y="0"/>
                      </a:moveTo>
                      <a:cubicBezTo>
                        <a:pt x="29212" y="0"/>
                        <a:pt x="25896" y="1262"/>
                        <a:pt x="23372" y="3786"/>
                      </a:cubicBezTo>
                      <a:lnTo>
                        <a:pt x="5048" y="22110"/>
                      </a:lnTo>
                      <a:cubicBezTo>
                        <a:pt x="0" y="27158"/>
                        <a:pt x="0" y="35374"/>
                        <a:pt x="5048" y="40434"/>
                      </a:cubicBezTo>
                      <a:lnTo>
                        <a:pt x="23372" y="58746"/>
                      </a:lnTo>
                      <a:cubicBezTo>
                        <a:pt x="25896" y="61276"/>
                        <a:pt x="29212" y="62541"/>
                        <a:pt x="32528" y="62541"/>
                      </a:cubicBezTo>
                      <a:cubicBezTo>
                        <a:pt x="35844" y="62541"/>
                        <a:pt x="39160" y="61276"/>
                        <a:pt x="41684" y="58746"/>
                      </a:cubicBezTo>
                      <a:cubicBezTo>
                        <a:pt x="46744" y="53697"/>
                        <a:pt x="54959" y="45482"/>
                        <a:pt x="60008" y="40422"/>
                      </a:cubicBezTo>
                      <a:cubicBezTo>
                        <a:pt x="65068" y="35374"/>
                        <a:pt x="65068" y="27158"/>
                        <a:pt x="60008" y="22110"/>
                      </a:cubicBezTo>
                      <a:cubicBezTo>
                        <a:pt x="54959" y="17062"/>
                        <a:pt x="46744" y="8835"/>
                        <a:pt x="41696" y="3786"/>
                      </a:cubicBezTo>
                      <a:cubicBezTo>
                        <a:pt x="39166" y="1262"/>
                        <a:pt x="35847" y="0"/>
                        <a:pt x="3252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9" name="Google Shape;541;p10">
                  <a:extLst>
                    <a:ext uri="{FF2B5EF4-FFF2-40B4-BE49-F238E27FC236}">
                      <a16:creationId xmlns:a16="http://schemas.microsoft.com/office/drawing/2014/main" id="{C8737600-55A2-2A0F-9F05-4BBDD7BF8BC1}"/>
                    </a:ext>
                  </a:extLst>
                </p:cNvPr>
                <p:cNvGrpSpPr/>
                <p:nvPr/>
              </p:nvGrpSpPr>
              <p:grpSpPr>
                <a:xfrm>
                  <a:off x="4380547" y="2919635"/>
                  <a:ext cx="636781" cy="375937"/>
                  <a:chOff x="4380547" y="2919635"/>
                  <a:chExt cx="636781" cy="375937"/>
                </a:xfrm>
              </p:grpSpPr>
              <p:sp>
                <p:nvSpPr>
                  <p:cNvPr id="59" name="Google Shape;542;p10">
                    <a:extLst>
                      <a:ext uri="{FF2B5EF4-FFF2-40B4-BE49-F238E27FC236}">
                        <a16:creationId xmlns:a16="http://schemas.microsoft.com/office/drawing/2014/main" id="{565D34DA-BF69-C1F6-4872-76A314F67879}"/>
                      </a:ext>
                    </a:extLst>
                  </p:cNvPr>
                  <p:cNvSpPr/>
                  <p:nvPr/>
                </p:nvSpPr>
                <p:spPr>
                  <a:xfrm>
                    <a:off x="4380547" y="3114281"/>
                    <a:ext cx="336481" cy="1812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92" h="10502" extrusionOk="0">
                        <a:moveTo>
                          <a:pt x="1" y="1"/>
                        </a:moveTo>
                        <a:lnTo>
                          <a:pt x="1" y="6097"/>
                        </a:lnTo>
                        <a:lnTo>
                          <a:pt x="13" y="6121"/>
                        </a:lnTo>
                        <a:cubicBezTo>
                          <a:pt x="156" y="6287"/>
                          <a:pt x="322" y="6466"/>
                          <a:pt x="537" y="6692"/>
                        </a:cubicBezTo>
                        <a:cubicBezTo>
                          <a:pt x="3001" y="9145"/>
                          <a:pt x="6263" y="10502"/>
                          <a:pt x="9752" y="10502"/>
                        </a:cubicBezTo>
                        <a:cubicBezTo>
                          <a:pt x="13241" y="10502"/>
                          <a:pt x="16503" y="9145"/>
                          <a:pt x="18956" y="6692"/>
                        </a:cubicBezTo>
                        <a:lnTo>
                          <a:pt x="19491" y="6144"/>
                        </a:lnTo>
                        <a:lnTo>
                          <a:pt x="19491" y="1"/>
                        </a:lnTo>
                        <a:lnTo>
                          <a:pt x="18658" y="846"/>
                        </a:lnTo>
                        <a:cubicBezTo>
                          <a:pt x="18205" y="1299"/>
                          <a:pt x="17777" y="1727"/>
                          <a:pt x="17372" y="2132"/>
                        </a:cubicBezTo>
                        <a:cubicBezTo>
                          <a:pt x="15336" y="4168"/>
                          <a:pt x="12633" y="5287"/>
                          <a:pt x="9752" y="5287"/>
                        </a:cubicBezTo>
                        <a:cubicBezTo>
                          <a:pt x="6871" y="5287"/>
                          <a:pt x="4156" y="4168"/>
                          <a:pt x="2132" y="2132"/>
                        </a:cubicBez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rgbClr val="FCBD24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" name="Google Shape;543;p10">
                    <a:extLst>
                      <a:ext uri="{FF2B5EF4-FFF2-40B4-BE49-F238E27FC236}">
                        <a16:creationId xmlns:a16="http://schemas.microsoft.com/office/drawing/2014/main" id="{66795B23-4525-2FCC-6ADA-07AAFB23F913}"/>
                      </a:ext>
                    </a:extLst>
                  </p:cNvPr>
                  <p:cNvSpPr/>
                  <p:nvPr/>
                </p:nvSpPr>
                <p:spPr>
                  <a:xfrm>
                    <a:off x="4714354" y="2919635"/>
                    <a:ext cx="302974" cy="303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51" h="17563" extrusionOk="0">
                        <a:moveTo>
                          <a:pt x="1" y="1"/>
                        </a:moveTo>
                        <a:lnTo>
                          <a:pt x="1" y="17562"/>
                        </a:lnTo>
                        <a:lnTo>
                          <a:pt x="17550" y="1"/>
                        </a:lnTo>
                        <a:close/>
                      </a:path>
                    </a:pathLst>
                  </a:custGeom>
                  <a:solidFill>
                    <a:srgbClr val="FCBD24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50" name="Google Shape;544;p10">
                  <a:extLst>
                    <a:ext uri="{FF2B5EF4-FFF2-40B4-BE49-F238E27FC236}">
                      <a16:creationId xmlns:a16="http://schemas.microsoft.com/office/drawing/2014/main" id="{A0914CC8-1D4B-91F3-50D0-18B743922E23}"/>
                    </a:ext>
                  </a:extLst>
                </p:cNvPr>
                <p:cNvGrpSpPr/>
                <p:nvPr/>
              </p:nvGrpSpPr>
              <p:grpSpPr>
                <a:xfrm>
                  <a:off x="4714354" y="2285940"/>
                  <a:ext cx="375747" cy="636160"/>
                  <a:chOff x="4714354" y="2285940"/>
                  <a:chExt cx="375747" cy="636160"/>
                </a:xfrm>
              </p:grpSpPr>
              <p:sp>
                <p:nvSpPr>
                  <p:cNvPr id="57" name="Google Shape;545;p10">
                    <a:extLst>
                      <a:ext uri="{FF2B5EF4-FFF2-40B4-BE49-F238E27FC236}">
                        <a16:creationId xmlns:a16="http://schemas.microsoft.com/office/drawing/2014/main" id="{43654DF9-D387-D75B-91A6-74B7E9EB488C}"/>
                      </a:ext>
                    </a:extLst>
                  </p:cNvPr>
                  <p:cNvSpPr/>
                  <p:nvPr/>
                </p:nvSpPr>
                <p:spPr>
                  <a:xfrm>
                    <a:off x="4908793" y="2585619"/>
                    <a:ext cx="181308" cy="3364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03" h="19492" extrusionOk="0">
                        <a:moveTo>
                          <a:pt x="13" y="1"/>
                        </a:moveTo>
                        <a:lnTo>
                          <a:pt x="2132" y="2144"/>
                        </a:lnTo>
                        <a:cubicBezTo>
                          <a:pt x="6347" y="6347"/>
                          <a:pt x="6347" y="13169"/>
                          <a:pt x="2132" y="17372"/>
                        </a:cubicBezTo>
                        <a:lnTo>
                          <a:pt x="1" y="19491"/>
                        </a:lnTo>
                        <a:lnTo>
                          <a:pt x="6156" y="19491"/>
                        </a:lnTo>
                        <a:lnTo>
                          <a:pt x="6156" y="19456"/>
                        </a:lnTo>
                        <a:lnTo>
                          <a:pt x="6650" y="18904"/>
                        </a:lnTo>
                        <a:lnTo>
                          <a:pt x="6650" y="18904"/>
                        </a:lnTo>
                        <a:lnTo>
                          <a:pt x="6692" y="18968"/>
                        </a:lnTo>
                        <a:cubicBezTo>
                          <a:pt x="9157" y="16515"/>
                          <a:pt x="10502" y="13264"/>
                          <a:pt x="10502" y="9776"/>
                        </a:cubicBezTo>
                        <a:cubicBezTo>
                          <a:pt x="10502" y="6299"/>
                          <a:pt x="9145" y="3013"/>
                          <a:pt x="6692" y="549"/>
                        </a:cubicBezTo>
                        <a:lnTo>
                          <a:pt x="6144" y="1"/>
                        </a:lnTo>
                        <a:close/>
                      </a:path>
                    </a:pathLst>
                  </a:custGeom>
                  <a:solidFill>
                    <a:srgbClr val="5EB2FC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" name="Google Shape;546;p10">
                    <a:extLst>
                      <a:ext uri="{FF2B5EF4-FFF2-40B4-BE49-F238E27FC236}">
                        <a16:creationId xmlns:a16="http://schemas.microsoft.com/office/drawing/2014/main" id="{764608D4-E470-55E7-E9C7-32067AA0578C}"/>
                      </a:ext>
                    </a:extLst>
                  </p:cNvPr>
                  <p:cNvSpPr/>
                  <p:nvPr/>
                </p:nvSpPr>
                <p:spPr>
                  <a:xfrm>
                    <a:off x="4714354" y="2285940"/>
                    <a:ext cx="303181" cy="3021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63" h="17503" extrusionOk="0">
                        <a:moveTo>
                          <a:pt x="1" y="1"/>
                        </a:moveTo>
                        <a:lnTo>
                          <a:pt x="1" y="17503"/>
                        </a:lnTo>
                        <a:lnTo>
                          <a:pt x="17562" y="17503"/>
                        </a:lnTo>
                        <a:lnTo>
                          <a:pt x="17146" y="17098"/>
                        </a:lnTo>
                        <a:cubicBezTo>
                          <a:pt x="12240" y="12193"/>
                          <a:pt x="4954" y="4930"/>
                          <a:pt x="143" y="120"/>
                        </a:cubicBez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rgbClr val="5EB2FC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51" name="Google Shape;547;p10">
                  <a:extLst>
                    <a:ext uri="{FF2B5EF4-FFF2-40B4-BE49-F238E27FC236}">
                      <a16:creationId xmlns:a16="http://schemas.microsoft.com/office/drawing/2014/main" id="{2E1A007F-AB6D-77A2-DDC7-4BF877468BAF}"/>
                    </a:ext>
                  </a:extLst>
                </p:cNvPr>
                <p:cNvGrpSpPr/>
                <p:nvPr/>
              </p:nvGrpSpPr>
              <p:grpSpPr>
                <a:xfrm>
                  <a:off x="3985903" y="2585619"/>
                  <a:ext cx="397112" cy="637197"/>
                  <a:chOff x="3985903" y="2585619"/>
                  <a:chExt cx="397112" cy="637197"/>
                </a:xfrm>
              </p:grpSpPr>
              <p:sp>
                <p:nvSpPr>
                  <p:cNvPr id="55" name="Google Shape;548;p10">
                    <a:extLst>
                      <a:ext uri="{FF2B5EF4-FFF2-40B4-BE49-F238E27FC236}">
                        <a16:creationId xmlns:a16="http://schemas.microsoft.com/office/drawing/2014/main" id="{4714B3B1-B326-B7D6-A1D3-C75129717DC2}"/>
                      </a:ext>
                    </a:extLst>
                  </p:cNvPr>
                  <p:cNvSpPr/>
                  <p:nvPr/>
                </p:nvSpPr>
                <p:spPr>
                  <a:xfrm>
                    <a:off x="3985903" y="2585619"/>
                    <a:ext cx="203093" cy="3364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65" h="19492" extrusionOk="0">
                        <a:moveTo>
                          <a:pt x="5621" y="1"/>
                        </a:moveTo>
                        <a:lnTo>
                          <a:pt x="5085" y="549"/>
                        </a:lnTo>
                        <a:cubicBezTo>
                          <a:pt x="1" y="5633"/>
                          <a:pt x="1" y="13884"/>
                          <a:pt x="5085" y="18968"/>
                        </a:cubicBezTo>
                        <a:lnTo>
                          <a:pt x="5621" y="19491"/>
                        </a:lnTo>
                        <a:lnTo>
                          <a:pt x="11764" y="19491"/>
                        </a:lnTo>
                        <a:lnTo>
                          <a:pt x="9633" y="17384"/>
                        </a:lnTo>
                        <a:cubicBezTo>
                          <a:pt x="7597" y="15348"/>
                          <a:pt x="6478" y="12657"/>
                          <a:pt x="6478" y="9776"/>
                        </a:cubicBezTo>
                        <a:cubicBezTo>
                          <a:pt x="6478" y="6895"/>
                          <a:pt x="7597" y="4168"/>
                          <a:pt x="9633" y="2144"/>
                        </a:cubicBezTo>
                        <a:lnTo>
                          <a:pt x="11764" y="1"/>
                        </a:lnTo>
                        <a:close/>
                      </a:path>
                    </a:pathLst>
                  </a:custGeom>
                  <a:solidFill>
                    <a:srgbClr val="4949E7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" name="Google Shape;549;p10">
                    <a:extLst>
                      <a:ext uri="{FF2B5EF4-FFF2-40B4-BE49-F238E27FC236}">
                        <a16:creationId xmlns:a16="http://schemas.microsoft.com/office/drawing/2014/main" id="{E0EAA080-D8F7-0666-C189-2FA0CCA73C6E}"/>
                      </a:ext>
                    </a:extLst>
                  </p:cNvPr>
                  <p:cNvSpPr/>
                  <p:nvPr/>
                </p:nvSpPr>
                <p:spPr>
                  <a:xfrm>
                    <a:off x="4080455" y="2919635"/>
                    <a:ext cx="302560" cy="303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27" h="17563" extrusionOk="0">
                        <a:moveTo>
                          <a:pt x="1" y="1"/>
                        </a:moveTo>
                        <a:lnTo>
                          <a:pt x="120" y="143"/>
                        </a:lnTo>
                        <a:cubicBezTo>
                          <a:pt x="5025" y="5049"/>
                          <a:pt x="12502" y="12526"/>
                          <a:pt x="17396" y="17431"/>
                        </a:cubicBezTo>
                        <a:lnTo>
                          <a:pt x="17527" y="17562"/>
                        </a:lnTo>
                        <a:lnTo>
                          <a:pt x="17527" y="1"/>
                        </a:lnTo>
                        <a:close/>
                      </a:path>
                    </a:pathLst>
                  </a:custGeom>
                  <a:solidFill>
                    <a:srgbClr val="4949E7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52" name="Google Shape;550;p10">
                  <a:extLst>
                    <a:ext uri="{FF2B5EF4-FFF2-40B4-BE49-F238E27FC236}">
                      <a16:creationId xmlns:a16="http://schemas.microsoft.com/office/drawing/2014/main" id="{4C9F4506-E34B-F5C4-3A1F-3428E6298776}"/>
                    </a:ext>
                  </a:extLst>
                </p:cNvPr>
                <p:cNvGrpSpPr/>
                <p:nvPr/>
              </p:nvGrpSpPr>
              <p:grpSpPr>
                <a:xfrm>
                  <a:off x="4080455" y="2213381"/>
                  <a:ext cx="636573" cy="374705"/>
                  <a:chOff x="4080455" y="2213381"/>
                  <a:chExt cx="636573" cy="374705"/>
                </a:xfrm>
              </p:grpSpPr>
              <p:sp>
                <p:nvSpPr>
                  <p:cNvPr id="53" name="Google Shape;551;p10">
                    <a:extLst>
                      <a:ext uri="{FF2B5EF4-FFF2-40B4-BE49-F238E27FC236}">
                        <a16:creationId xmlns:a16="http://schemas.microsoft.com/office/drawing/2014/main" id="{1901B4EC-FAE6-1C5A-771A-CFA363C449BF}"/>
                      </a:ext>
                    </a:extLst>
                  </p:cNvPr>
                  <p:cNvSpPr/>
                  <p:nvPr/>
                </p:nvSpPr>
                <p:spPr>
                  <a:xfrm>
                    <a:off x="4380340" y="2213381"/>
                    <a:ext cx="336688" cy="1811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04" h="10491" extrusionOk="0">
                        <a:moveTo>
                          <a:pt x="9764" y="1"/>
                        </a:moveTo>
                        <a:cubicBezTo>
                          <a:pt x="6287" y="1"/>
                          <a:pt x="3013" y="1358"/>
                          <a:pt x="549" y="3811"/>
                        </a:cubicBezTo>
                        <a:lnTo>
                          <a:pt x="1" y="4358"/>
                        </a:lnTo>
                        <a:lnTo>
                          <a:pt x="1" y="10490"/>
                        </a:lnTo>
                        <a:lnTo>
                          <a:pt x="2144" y="8359"/>
                        </a:lnTo>
                        <a:cubicBezTo>
                          <a:pt x="4180" y="6323"/>
                          <a:pt x="6883" y="5204"/>
                          <a:pt x="9764" y="5204"/>
                        </a:cubicBezTo>
                        <a:cubicBezTo>
                          <a:pt x="12645" y="5204"/>
                          <a:pt x="15348" y="6323"/>
                          <a:pt x="17384" y="8359"/>
                        </a:cubicBezTo>
                        <a:lnTo>
                          <a:pt x="19503" y="10490"/>
                        </a:lnTo>
                        <a:lnTo>
                          <a:pt x="19503" y="4442"/>
                        </a:lnTo>
                        <a:lnTo>
                          <a:pt x="19444" y="4442"/>
                        </a:lnTo>
                        <a:lnTo>
                          <a:pt x="18932" y="3894"/>
                        </a:lnTo>
                        <a:lnTo>
                          <a:pt x="18979" y="3823"/>
                        </a:lnTo>
                        <a:cubicBezTo>
                          <a:pt x="16527" y="1370"/>
                          <a:pt x="13253" y="1"/>
                          <a:pt x="9764" y="1"/>
                        </a:cubicBezTo>
                        <a:close/>
                      </a:path>
                    </a:pathLst>
                  </a:custGeom>
                  <a:solidFill>
                    <a:srgbClr val="EC3A3B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" name="Google Shape;552;p10">
                    <a:extLst>
                      <a:ext uri="{FF2B5EF4-FFF2-40B4-BE49-F238E27FC236}">
                        <a16:creationId xmlns:a16="http://schemas.microsoft.com/office/drawing/2014/main" id="{422B5657-B4E5-3A4C-0D4D-41438B07851B}"/>
                      </a:ext>
                    </a:extLst>
                  </p:cNvPr>
                  <p:cNvSpPr/>
                  <p:nvPr/>
                </p:nvSpPr>
                <p:spPr>
                  <a:xfrm>
                    <a:off x="4080455" y="2285940"/>
                    <a:ext cx="302560" cy="3021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27" h="17503" extrusionOk="0">
                        <a:moveTo>
                          <a:pt x="17527" y="1"/>
                        </a:moveTo>
                        <a:lnTo>
                          <a:pt x="1" y="17503"/>
                        </a:lnTo>
                        <a:lnTo>
                          <a:pt x="17527" y="17503"/>
                        </a:lnTo>
                        <a:lnTo>
                          <a:pt x="17527" y="1"/>
                        </a:lnTo>
                        <a:close/>
                      </a:path>
                    </a:pathLst>
                  </a:custGeom>
                  <a:solidFill>
                    <a:srgbClr val="EC3A3B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41" name="Google Shape;553;p10">
                <a:extLst>
                  <a:ext uri="{FF2B5EF4-FFF2-40B4-BE49-F238E27FC236}">
                    <a16:creationId xmlns:a16="http://schemas.microsoft.com/office/drawing/2014/main" id="{4422193F-8695-9DF7-2151-0F614CDF820F}"/>
                  </a:ext>
                </a:extLst>
              </p:cNvPr>
              <p:cNvGrpSpPr/>
              <p:nvPr/>
            </p:nvGrpSpPr>
            <p:grpSpPr>
              <a:xfrm>
                <a:off x="5909378" y="3494930"/>
                <a:ext cx="311836" cy="355292"/>
                <a:chOff x="4645650" y="3962900"/>
                <a:chExt cx="259950" cy="296175"/>
              </a:xfrm>
            </p:grpSpPr>
            <p:sp>
              <p:nvSpPr>
                <p:cNvPr id="42" name="Google Shape;554;p10">
                  <a:extLst>
                    <a:ext uri="{FF2B5EF4-FFF2-40B4-BE49-F238E27FC236}">
                      <a16:creationId xmlns:a16="http://schemas.microsoft.com/office/drawing/2014/main" id="{63F5C62C-E260-F4D8-2602-D5E1CE3E2CA1}"/>
                    </a:ext>
                  </a:extLst>
                </p:cNvPr>
                <p:cNvSpPr/>
                <p:nvPr/>
              </p:nvSpPr>
              <p:spPr>
                <a:xfrm>
                  <a:off x="4853600" y="4155100"/>
                  <a:ext cx="52000" cy="10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" h="4159" extrusionOk="0">
                      <a:moveTo>
                        <a:pt x="0" y="0"/>
                      </a:moveTo>
                      <a:lnTo>
                        <a:pt x="0" y="4159"/>
                      </a:lnTo>
                      <a:lnTo>
                        <a:pt x="1733" y="4159"/>
                      </a:lnTo>
                      <a:cubicBezTo>
                        <a:pt x="1922" y="4159"/>
                        <a:pt x="2079" y="4001"/>
                        <a:pt x="2079" y="3812"/>
                      </a:cubicBezTo>
                      <a:lnTo>
                        <a:pt x="2079" y="1733"/>
                      </a:lnTo>
                      <a:cubicBezTo>
                        <a:pt x="2079" y="788"/>
                        <a:pt x="1292" y="0"/>
                        <a:pt x="3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" name="Google Shape;555;p10">
                  <a:extLst>
                    <a:ext uri="{FF2B5EF4-FFF2-40B4-BE49-F238E27FC236}">
                      <a16:creationId xmlns:a16="http://schemas.microsoft.com/office/drawing/2014/main" id="{719CFC7C-80C8-0DDD-FEB4-4F08298469EA}"/>
                    </a:ext>
                  </a:extLst>
                </p:cNvPr>
                <p:cNvSpPr/>
                <p:nvPr/>
              </p:nvSpPr>
              <p:spPr>
                <a:xfrm>
                  <a:off x="4714975" y="4155100"/>
                  <a:ext cx="121300" cy="5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2" h="2025" extrusionOk="0">
                      <a:moveTo>
                        <a:pt x="0" y="0"/>
                      </a:moveTo>
                      <a:lnTo>
                        <a:pt x="0" y="1481"/>
                      </a:lnTo>
                      <a:cubicBezTo>
                        <a:pt x="772" y="1843"/>
                        <a:pt x="1599" y="2024"/>
                        <a:pt x="2426" y="2024"/>
                      </a:cubicBezTo>
                      <a:cubicBezTo>
                        <a:pt x="3253" y="2024"/>
                        <a:pt x="4080" y="1843"/>
                        <a:pt x="4852" y="1481"/>
                      </a:cubicBezTo>
                      <a:lnTo>
                        <a:pt x="4852" y="0"/>
                      </a:lnTo>
                      <a:lnTo>
                        <a:pt x="4789" y="0"/>
                      </a:lnTo>
                      <a:cubicBezTo>
                        <a:pt x="4348" y="410"/>
                        <a:pt x="3781" y="693"/>
                        <a:pt x="3119" y="693"/>
                      </a:cubicBezTo>
                      <a:lnTo>
                        <a:pt x="1733" y="693"/>
                      </a:lnTo>
                      <a:cubicBezTo>
                        <a:pt x="1071" y="693"/>
                        <a:pt x="473" y="410"/>
                        <a:pt x="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" name="Google Shape;556;p10">
                  <a:extLst>
                    <a:ext uri="{FF2B5EF4-FFF2-40B4-BE49-F238E27FC236}">
                      <a16:creationId xmlns:a16="http://schemas.microsoft.com/office/drawing/2014/main" id="{ABF38D15-F25C-0F53-69B7-273756145EDB}"/>
                    </a:ext>
                  </a:extLst>
                </p:cNvPr>
                <p:cNvSpPr/>
                <p:nvPr/>
              </p:nvSpPr>
              <p:spPr>
                <a:xfrm>
                  <a:off x="4714975" y="4211025"/>
                  <a:ext cx="121300" cy="4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2" h="1922" extrusionOk="0">
                      <a:moveTo>
                        <a:pt x="0" y="0"/>
                      </a:moveTo>
                      <a:lnTo>
                        <a:pt x="0" y="1922"/>
                      </a:lnTo>
                      <a:lnTo>
                        <a:pt x="4852" y="1922"/>
                      </a:lnTo>
                      <a:lnTo>
                        <a:pt x="4852" y="0"/>
                      </a:lnTo>
                      <a:cubicBezTo>
                        <a:pt x="4080" y="315"/>
                        <a:pt x="3253" y="473"/>
                        <a:pt x="2426" y="473"/>
                      </a:cubicBezTo>
                      <a:cubicBezTo>
                        <a:pt x="1599" y="473"/>
                        <a:pt x="772" y="315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" name="Google Shape;557;p10">
                  <a:extLst>
                    <a:ext uri="{FF2B5EF4-FFF2-40B4-BE49-F238E27FC236}">
                      <a16:creationId xmlns:a16="http://schemas.microsoft.com/office/drawing/2014/main" id="{1C2B35FF-A264-61E9-7CEF-F2843703CFD6}"/>
                    </a:ext>
                  </a:extLst>
                </p:cNvPr>
                <p:cNvSpPr/>
                <p:nvPr/>
              </p:nvSpPr>
              <p:spPr>
                <a:xfrm>
                  <a:off x="4645650" y="4154300"/>
                  <a:ext cx="52025" cy="10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1" h="4191" extrusionOk="0">
                      <a:moveTo>
                        <a:pt x="1734" y="1"/>
                      </a:moveTo>
                      <a:cubicBezTo>
                        <a:pt x="757" y="32"/>
                        <a:pt x="1" y="757"/>
                        <a:pt x="1" y="1765"/>
                      </a:cubicBezTo>
                      <a:lnTo>
                        <a:pt x="1" y="3844"/>
                      </a:lnTo>
                      <a:cubicBezTo>
                        <a:pt x="1" y="4033"/>
                        <a:pt x="158" y="4191"/>
                        <a:pt x="379" y="4191"/>
                      </a:cubicBezTo>
                      <a:lnTo>
                        <a:pt x="2080" y="4191"/>
                      </a:lnTo>
                      <a:lnTo>
                        <a:pt x="208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" name="Google Shape;558;p10">
                  <a:extLst>
                    <a:ext uri="{FF2B5EF4-FFF2-40B4-BE49-F238E27FC236}">
                      <a16:creationId xmlns:a16="http://schemas.microsoft.com/office/drawing/2014/main" id="{2E0710A2-90F6-AF51-A062-2E2D42F7C248}"/>
                    </a:ext>
                  </a:extLst>
                </p:cNvPr>
                <p:cNvSpPr/>
                <p:nvPr/>
              </p:nvSpPr>
              <p:spPr>
                <a:xfrm>
                  <a:off x="4722850" y="4049550"/>
                  <a:ext cx="103975" cy="10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9" h="4223" extrusionOk="0">
                      <a:moveTo>
                        <a:pt x="2080" y="1"/>
                      </a:moveTo>
                      <a:cubicBezTo>
                        <a:pt x="1765" y="442"/>
                        <a:pt x="1260" y="694"/>
                        <a:pt x="693" y="694"/>
                      </a:cubicBezTo>
                      <a:lnTo>
                        <a:pt x="0" y="694"/>
                      </a:lnTo>
                      <a:lnTo>
                        <a:pt x="0" y="3498"/>
                      </a:lnTo>
                      <a:cubicBezTo>
                        <a:pt x="347" y="3939"/>
                        <a:pt x="851" y="4222"/>
                        <a:pt x="1418" y="4222"/>
                      </a:cubicBezTo>
                      <a:lnTo>
                        <a:pt x="2804" y="4222"/>
                      </a:lnTo>
                      <a:cubicBezTo>
                        <a:pt x="3340" y="4222"/>
                        <a:pt x="3844" y="3939"/>
                        <a:pt x="4159" y="3498"/>
                      </a:cubicBezTo>
                      <a:lnTo>
                        <a:pt x="4159" y="694"/>
                      </a:lnTo>
                      <a:lnTo>
                        <a:pt x="3466" y="694"/>
                      </a:lnTo>
                      <a:cubicBezTo>
                        <a:pt x="2899" y="694"/>
                        <a:pt x="2395" y="442"/>
                        <a:pt x="208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" name="Google Shape;559;p10">
                  <a:extLst>
                    <a:ext uri="{FF2B5EF4-FFF2-40B4-BE49-F238E27FC236}">
                      <a16:creationId xmlns:a16="http://schemas.microsoft.com/office/drawing/2014/main" id="{0509B39A-E5B5-1C89-9E3E-687DFF901AB8}"/>
                    </a:ext>
                  </a:extLst>
                </p:cNvPr>
                <p:cNvSpPr/>
                <p:nvPr/>
              </p:nvSpPr>
              <p:spPr>
                <a:xfrm>
                  <a:off x="4678725" y="3962900"/>
                  <a:ext cx="190650" cy="17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6" h="6964" extrusionOk="0">
                      <a:moveTo>
                        <a:pt x="3813" y="1"/>
                      </a:moveTo>
                      <a:cubicBezTo>
                        <a:pt x="1734" y="1"/>
                        <a:pt x="1" y="1702"/>
                        <a:pt x="1" y="3813"/>
                      </a:cubicBezTo>
                      <a:lnTo>
                        <a:pt x="1" y="5955"/>
                      </a:lnTo>
                      <a:lnTo>
                        <a:pt x="64" y="5955"/>
                      </a:lnTo>
                      <a:cubicBezTo>
                        <a:pt x="64" y="6522"/>
                        <a:pt x="537" y="6964"/>
                        <a:pt x="1104" y="6964"/>
                      </a:cubicBezTo>
                      <a:lnTo>
                        <a:pt x="1104" y="3813"/>
                      </a:lnTo>
                      <a:cubicBezTo>
                        <a:pt x="1104" y="3624"/>
                        <a:pt x="1261" y="3467"/>
                        <a:pt x="1450" y="3467"/>
                      </a:cubicBezTo>
                      <a:lnTo>
                        <a:pt x="2458" y="3467"/>
                      </a:lnTo>
                      <a:cubicBezTo>
                        <a:pt x="3057" y="3467"/>
                        <a:pt x="3498" y="2994"/>
                        <a:pt x="3498" y="2427"/>
                      </a:cubicBezTo>
                      <a:lnTo>
                        <a:pt x="3498" y="1734"/>
                      </a:lnTo>
                      <a:cubicBezTo>
                        <a:pt x="3498" y="1545"/>
                        <a:pt x="3656" y="1387"/>
                        <a:pt x="3845" y="1387"/>
                      </a:cubicBezTo>
                      <a:cubicBezTo>
                        <a:pt x="4034" y="1387"/>
                        <a:pt x="4191" y="1545"/>
                        <a:pt x="4191" y="1734"/>
                      </a:cubicBezTo>
                      <a:lnTo>
                        <a:pt x="4191" y="2427"/>
                      </a:lnTo>
                      <a:cubicBezTo>
                        <a:pt x="4191" y="3025"/>
                        <a:pt x="4664" y="3467"/>
                        <a:pt x="5231" y="3467"/>
                      </a:cubicBezTo>
                      <a:lnTo>
                        <a:pt x="6239" y="3467"/>
                      </a:lnTo>
                      <a:cubicBezTo>
                        <a:pt x="6459" y="3467"/>
                        <a:pt x="6617" y="3624"/>
                        <a:pt x="6617" y="3813"/>
                      </a:cubicBezTo>
                      <a:lnTo>
                        <a:pt x="6617" y="6964"/>
                      </a:lnTo>
                      <a:cubicBezTo>
                        <a:pt x="7184" y="6964"/>
                        <a:pt x="7625" y="6491"/>
                        <a:pt x="7625" y="5955"/>
                      </a:cubicBezTo>
                      <a:lnTo>
                        <a:pt x="7625" y="3813"/>
                      </a:lnTo>
                      <a:cubicBezTo>
                        <a:pt x="7625" y="1734"/>
                        <a:pt x="5924" y="1"/>
                        <a:pt x="38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7" name="Google Shape;560;p10">
              <a:extLst>
                <a:ext uri="{FF2B5EF4-FFF2-40B4-BE49-F238E27FC236}">
                  <a16:creationId xmlns:a16="http://schemas.microsoft.com/office/drawing/2014/main" id="{DC8387E6-CA52-2F26-2165-766844D4EC92}"/>
                </a:ext>
              </a:extLst>
            </p:cNvPr>
            <p:cNvGrpSpPr/>
            <p:nvPr/>
          </p:nvGrpSpPr>
          <p:grpSpPr>
            <a:xfrm>
              <a:off x="5746162" y="3855107"/>
              <a:ext cx="462347" cy="245835"/>
              <a:chOff x="3891558" y="2180494"/>
              <a:chExt cx="346769" cy="184381"/>
            </a:xfrm>
          </p:grpSpPr>
          <p:sp>
            <p:nvSpPr>
              <p:cNvPr id="28" name="Google Shape;561;p10">
                <a:extLst>
                  <a:ext uri="{FF2B5EF4-FFF2-40B4-BE49-F238E27FC236}">
                    <a16:creationId xmlns:a16="http://schemas.microsoft.com/office/drawing/2014/main" id="{80599BC0-3C3B-8533-621A-CFDE396D55A1}"/>
                  </a:ext>
                </a:extLst>
              </p:cNvPr>
              <p:cNvSpPr/>
              <p:nvPr/>
            </p:nvSpPr>
            <p:spPr>
              <a:xfrm>
                <a:off x="3949943" y="2180494"/>
                <a:ext cx="230006" cy="184381"/>
              </a:xfrm>
              <a:custGeom>
                <a:avLst/>
                <a:gdLst/>
                <a:ahLst/>
                <a:cxnLst/>
                <a:rect l="l" t="t" r="r" b="b"/>
                <a:pathLst>
                  <a:path w="13324" h="10681" extrusionOk="0">
                    <a:moveTo>
                      <a:pt x="1369" y="1"/>
                    </a:moveTo>
                    <a:cubicBezTo>
                      <a:pt x="619" y="1"/>
                      <a:pt x="0" y="620"/>
                      <a:pt x="0" y="1370"/>
                    </a:cubicBezTo>
                    <a:lnTo>
                      <a:pt x="0" y="9311"/>
                    </a:lnTo>
                    <a:cubicBezTo>
                      <a:pt x="0" y="10073"/>
                      <a:pt x="619" y="10681"/>
                      <a:pt x="1369" y="10681"/>
                    </a:cubicBezTo>
                    <a:lnTo>
                      <a:pt x="3453" y="10681"/>
                    </a:lnTo>
                    <a:lnTo>
                      <a:pt x="3453" y="5906"/>
                    </a:lnTo>
                    <a:lnTo>
                      <a:pt x="9870" y="5906"/>
                    </a:lnTo>
                    <a:lnTo>
                      <a:pt x="9870" y="10681"/>
                    </a:lnTo>
                    <a:lnTo>
                      <a:pt x="11954" y="10681"/>
                    </a:lnTo>
                    <a:cubicBezTo>
                      <a:pt x="12704" y="10681"/>
                      <a:pt x="13323" y="10073"/>
                      <a:pt x="13323" y="9311"/>
                    </a:cubicBezTo>
                    <a:lnTo>
                      <a:pt x="13323" y="1370"/>
                    </a:lnTo>
                    <a:cubicBezTo>
                      <a:pt x="13323" y="620"/>
                      <a:pt x="12704" y="1"/>
                      <a:pt x="11954" y="1"/>
                    </a:cubicBezTo>
                    <a:lnTo>
                      <a:pt x="9870" y="1"/>
                    </a:lnTo>
                    <a:lnTo>
                      <a:pt x="9870" y="3966"/>
                    </a:lnTo>
                    <a:lnTo>
                      <a:pt x="3453" y="3966"/>
                    </a:lnTo>
                    <a:lnTo>
                      <a:pt x="3453" y="1"/>
                    </a:lnTo>
                    <a:close/>
                  </a:path>
                </a:pathLst>
              </a:custGeom>
              <a:solidFill>
                <a:srgbClr val="EC3A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562;p10">
                <a:extLst>
                  <a:ext uri="{FF2B5EF4-FFF2-40B4-BE49-F238E27FC236}">
                    <a16:creationId xmlns:a16="http://schemas.microsoft.com/office/drawing/2014/main" id="{C0C5AAA9-B889-97F2-CE45-66E942346196}"/>
                  </a:ext>
                </a:extLst>
              </p:cNvPr>
              <p:cNvSpPr/>
              <p:nvPr/>
            </p:nvSpPr>
            <p:spPr>
              <a:xfrm>
                <a:off x="4187334" y="2198379"/>
                <a:ext cx="50993" cy="14882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8621" extrusionOk="0">
                    <a:moveTo>
                      <a:pt x="1" y="1"/>
                    </a:moveTo>
                    <a:lnTo>
                      <a:pt x="1" y="8621"/>
                    </a:lnTo>
                    <a:lnTo>
                      <a:pt x="1108" y="8621"/>
                    </a:lnTo>
                    <a:cubicBezTo>
                      <a:pt x="1692" y="8621"/>
                      <a:pt x="2156" y="8144"/>
                      <a:pt x="2156" y="7573"/>
                    </a:cubicBezTo>
                    <a:lnTo>
                      <a:pt x="2156" y="5537"/>
                    </a:lnTo>
                    <a:lnTo>
                      <a:pt x="2454" y="5537"/>
                    </a:lnTo>
                    <a:cubicBezTo>
                      <a:pt x="2727" y="5537"/>
                      <a:pt x="2954" y="5311"/>
                      <a:pt x="2954" y="5037"/>
                    </a:cubicBezTo>
                    <a:lnTo>
                      <a:pt x="2954" y="3584"/>
                    </a:lnTo>
                    <a:cubicBezTo>
                      <a:pt x="2954" y="3299"/>
                      <a:pt x="2727" y="3084"/>
                      <a:pt x="2454" y="3084"/>
                    </a:cubicBezTo>
                    <a:lnTo>
                      <a:pt x="2156" y="3084"/>
                    </a:lnTo>
                    <a:lnTo>
                      <a:pt x="2156" y="1036"/>
                    </a:lnTo>
                    <a:cubicBezTo>
                      <a:pt x="2156" y="465"/>
                      <a:pt x="1692" y="1"/>
                      <a:pt x="1108" y="1"/>
                    </a:cubicBezTo>
                    <a:close/>
                  </a:path>
                </a:pathLst>
              </a:custGeom>
              <a:solidFill>
                <a:srgbClr val="EC3A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563;p10">
                <a:extLst>
                  <a:ext uri="{FF2B5EF4-FFF2-40B4-BE49-F238E27FC236}">
                    <a16:creationId xmlns:a16="http://schemas.microsoft.com/office/drawing/2014/main" id="{0B0B3F3D-B874-2B06-721E-9B81C0051684}"/>
                  </a:ext>
                </a:extLst>
              </p:cNvPr>
              <p:cNvSpPr/>
              <p:nvPr/>
            </p:nvSpPr>
            <p:spPr>
              <a:xfrm>
                <a:off x="3891558" y="2198379"/>
                <a:ext cx="50993" cy="14882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8621" extrusionOk="0">
                    <a:moveTo>
                      <a:pt x="1846" y="1"/>
                    </a:moveTo>
                    <a:cubicBezTo>
                      <a:pt x="1263" y="1"/>
                      <a:pt x="799" y="465"/>
                      <a:pt x="799" y="1036"/>
                    </a:cubicBezTo>
                    <a:lnTo>
                      <a:pt x="799" y="3084"/>
                    </a:lnTo>
                    <a:lnTo>
                      <a:pt x="501" y="3084"/>
                    </a:lnTo>
                    <a:cubicBezTo>
                      <a:pt x="215" y="3084"/>
                      <a:pt x="1" y="3299"/>
                      <a:pt x="1" y="3584"/>
                    </a:cubicBezTo>
                    <a:lnTo>
                      <a:pt x="1" y="5037"/>
                    </a:lnTo>
                    <a:cubicBezTo>
                      <a:pt x="1" y="5311"/>
                      <a:pt x="215" y="5537"/>
                      <a:pt x="501" y="5537"/>
                    </a:cubicBezTo>
                    <a:lnTo>
                      <a:pt x="799" y="5537"/>
                    </a:lnTo>
                    <a:lnTo>
                      <a:pt x="799" y="7573"/>
                    </a:lnTo>
                    <a:cubicBezTo>
                      <a:pt x="799" y="8144"/>
                      <a:pt x="1263" y="8621"/>
                      <a:pt x="1846" y="8621"/>
                    </a:cubicBezTo>
                    <a:lnTo>
                      <a:pt x="2954" y="8621"/>
                    </a:lnTo>
                    <a:lnTo>
                      <a:pt x="2954" y="1"/>
                    </a:lnTo>
                    <a:close/>
                  </a:path>
                </a:pathLst>
              </a:custGeom>
              <a:solidFill>
                <a:srgbClr val="EC3A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1008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DBBD4-620D-8E56-D53B-31B38304E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8B169B-2850-9CC8-9F33-1C5501D16B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Google Shape;125;p3">
            <a:extLst>
              <a:ext uri="{FF2B5EF4-FFF2-40B4-BE49-F238E27FC236}">
                <a16:creationId xmlns:a16="http://schemas.microsoft.com/office/drawing/2014/main" id="{9B613F56-FD6D-5831-552E-F4AF0AABAA35}"/>
              </a:ext>
            </a:extLst>
          </p:cNvPr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Montserrat"/>
                <a:sym typeface="Montserrat"/>
              </a:rPr>
              <a:t>Analysis – 4W1H</a:t>
            </a:r>
            <a:endParaRPr dirty="0"/>
          </a:p>
        </p:txBody>
      </p:sp>
      <p:sp>
        <p:nvSpPr>
          <p:cNvPr id="5" name="Google Shape;125;p3">
            <a:extLst>
              <a:ext uri="{FF2B5EF4-FFF2-40B4-BE49-F238E27FC236}">
                <a16:creationId xmlns:a16="http://schemas.microsoft.com/office/drawing/2014/main" id="{F7076416-7623-0980-E438-26D7B8B56AE0}"/>
              </a:ext>
            </a:extLst>
          </p:cNvPr>
          <p:cNvSpPr txBox="1"/>
          <p:nvPr/>
        </p:nvSpPr>
        <p:spPr>
          <a:xfrm>
            <a:off x="452284" y="871532"/>
            <a:ext cx="6141022" cy="57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Why: </a:t>
            </a:r>
            <a:r>
              <a:rPr lang="en-US" dirty="0"/>
              <a:t>Address the unmet need for early, non-invasive Alzheimer’s diagnostics.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What: </a:t>
            </a:r>
            <a:r>
              <a:rPr lang="en-US" dirty="0"/>
              <a:t>Develop a Bio-compactable wearable patch leveraging nanomaterials.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Where: </a:t>
            </a:r>
            <a:r>
              <a:rPr lang="en-IN" dirty="0"/>
              <a:t>Point where diagnosis for early stage detection of AD.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When: </a:t>
            </a:r>
            <a:r>
              <a:rPr lang="en-US" dirty="0"/>
              <a:t>Target early-stage Alzheimer’s for timely intervention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How: </a:t>
            </a:r>
            <a:r>
              <a:rPr lang="en-US" dirty="0"/>
              <a:t>Utilize sweat analysis through sweat-based colorimetric detection, integrated with smartphone technology.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Refined Objective: </a:t>
            </a:r>
            <a:r>
              <a:rPr lang="en-US" dirty="0"/>
              <a:t>To create a robust, scalable diagnostic platform for Alzheimer’s that is accessible in resource-limited settings.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052" name="Picture 4" descr="Epidermal wearable optical sensors for ...">
            <a:extLst>
              <a:ext uri="{FF2B5EF4-FFF2-40B4-BE49-F238E27FC236}">
                <a16:creationId xmlns:a16="http://schemas.microsoft.com/office/drawing/2014/main" id="{65EBB23D-6495-0533-1423-981F38665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213" y="1470640"/>
            <a:ext cx="5038503" cy="356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805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F53F8-9556-4270-5B9D-9550237E9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CA8DE1-C914-AC92-41A9-F53CE64505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Google Shape;125;p3">
            <a:extLst>
              <a:ext uri="{FF2B5EF4-FFF2-40B4-BE49-F238E27FC236}">
                <a16:creationId xmlns:a16="http://schemas.microsoft.com/office/drawing/2014/main" id="{DB20A693-DAF6-90F8-E452-0AF12BA5AC45}"/>
              </a:ext>
            </a:extLst>
          </p:cNvPr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Montserrat"/>
                <a:sym typeface="Montserrat"/>
              </a:rPr>
              <a:t>Architecture  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6EE16F-A2A4-4DBC-F357-A80E745FAE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211" b="11212"/>
          <a:stretch/>
        </p:blipFill>
        <p:spPr>
          <a:xfrm>
            <a:off x="292040" y="1732547"/>
            <a:ext cx="7190014" cy="43955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F63CAF-8E4A-2F61-7589-40C7A34F8745}"/>
              </a:ext>
            </a:extLst>
          </p:cNvPr>
          <p:cNvSpPr txBox="1"/>
          <p:nvPr/>
        </p:nvSpPr>
        <p:spPr>
          <a:xfrm>
            <a:off x="465220" y="1302858"/>
            <a:ext cx="3930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Synthesis Process of GQDs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CD9365D9-E189-FB0C-ACE6-BD4C12C35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F6EE4-2397-0007-06DE-4D5F6F687AA3}"/>
              </a:ext>
            </a:extLst>
          </p:cNvPr>
          <p:cNvSpPr txBox="1"/>
          <p:nvPr/>
        </p:nvSpPr>
        <p:spPr>
          <a:xfrm>
            <a:off x="7498097" y="1622022"/>
            <a:ext cx="422868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GQDs synthesized from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0.30 g pitch carbon fibers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Carbon fibers oxidized in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60 mL sulfuric acid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20 mL nitric acid.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Oxidation breaks fibers into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smaller graphene fragments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Mixture sonicated for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 hours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facilitate breakdown.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Stirred for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24 hours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at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80°C, 100°C, and 120°C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control size.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Cooled solution diluted with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800 mL deionized water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neutralized to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 8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Dialyzed for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 days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purify GQDs, removing contaminants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9460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235B3-9936-E5E9-F360-1E5395829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F1EFA3-CAF9-11DA-EB7A-D687F10F18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Google Shape;125;p3">
            <a:extLst>
              <a:ext uri="{FF2B5EF4-FFF2-40B4-BE49-F238E27FC236}">
                <a16:creationId xmlns:a16="http://schemas.microsoft.com/office/drawing/2014/main" id="{261E867A-5FF3-A081-E0CB-0320A56E7BBD}"/>
              </a:ext>
            </a:extLst>
          </p:cNvPr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Montserrat"/>
                <a:sym typeface="Montserrat"/>
              </a:rPr>
              <a:t>Architecture  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CC646-228C-5B86-0387-A54A29C7F29B}"/>
              </a:ext>
            </a:extLst>
          </p:cNvPr>
          <p:cNvSpPr txBox="1"/>
          <p:nvPr/>
        </p:nvSpPr>
        <p:spPr>
          <a:xfrm>
            <a:off x="465220" y="1302858"/>
            <a:ext cx="7016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Fabricating GQD-Enhanced Biomarker Detection Patches</a:t>
            </a:r>
            <a:endParaRPr lang="en-IN" sz="2000" b="1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BE4D01E-B025-687F-AEBB-6156EC052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3C0DD4-4087-7FCB-E906-0B10218C0CA8}"/>
              </a:ext>
            </a:extLst>
          </p:cNvPr>
          <p:cNvSpPr txBox="1"/>
          <p:nvPr/>
        </p:nvSpPr>
        <p:spPr>
          <a:xfrm>
            <a:off x="7347284" y="1708375"/>
            <a:ext cx="4572000" cy="378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1. Select a paper substrate for GQDs. 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2. Clean the paper to improve adhesion. 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3. Prepare a GQD dispersion in water. 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4. Dip the paper into the GQD solution. 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5. Air dry the coated patch completely. 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6. Functionalize the patch for sweat biomarkers. 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7. Inspect the patch for uniformity and adherence.</a:t>
            </a:r>
            <a:endParaRPr lang="en-IN" sz="1800" dirty="0"/>
          </a:p>
        </p:txBody>
      </p:sp>
      <p:pic>
        <p:nvPicPr>
          <p:cNvPr id="4098" name="Picture 2" descr="The mechanism of dip-coating method ...">
            <a:extLst>
              <a:ext uri="{FF2B5EF4-FFF2-40B4-BE49-F238E27FC236}">
                <a16:creationId xmlns:a16="http://schemas.microsoft.com/office/drawing/2014/main" id="{F4559DF7-BD14-1D26-04C1-EE8BBA7EC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20" y="2772276"/>
            <a:ext cx="6693541" cy="253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988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1956</TotalTime>
  <Words>886</Words>
  <Application>Microsoft Office PowerPoint</Application>
  <PresentationFormat>Widescreen</PresentationFormat>
  <Paragraphs>196</Paragraphs>
  <Slides>17</Slides>
  <Notes>5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Calibri</vt:lpstr>
      <vt:lpstr>Montserrat</vt:lpstr>
      <vt:lpstr>Montserrat Medium</vt:lpstr>
      <vt:lpstr>Roboto</vt:lpstr>
      <vt:lpstr>Fira Sans Extra Condensed Medium</vt:lpstr>
      <vt:lpstr>Arial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Aisswaria Zacharias</dc:creator>
  <cp:lastModifiedBy>chandu kv</cp:lastModifiedBy>
  <cp:revision>10</cp:revision>
  <dcterms:created xsi:type="dcterms:W3CDTF">2021-01-07T12:40:50Z</dcterms:created>
  <dcterms:modified xsi:type="dcterms:W3CDTF">2024-10-23T18:02:04Z</dcterms:modified>
</cp:coreProperties>
</file>